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5327650" cy="7559675"/>
  <p:notesSz cx="5549900" cy="7778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799" userDrawn="1">
          <p15:clr>
            <a:srgbClr val="A4A3A4"/>
          </p15:clr>
        </p15:guide>
        <p15:guide id="2" pos="20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4660"/>
  </p:normalViewPr>
  <p:slideViewPr>
    <p:cSldViewPr>
      <p:cViewPr varScale="1">
        <p:scale>
          <a:sx n="140" d="100"/>
          <a:sy n="140" d="100"/>
        </p:scale>
        <p:origin x="4422" y="114"/>
      </p:cViewPr>
      <p:guideLst>
        <p:guide orient="horz" pos="2799"/>
        <p:guide pos="20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9574" y="2343499"/>
            <a:ext cx="452850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40" b="1" i="0">
                <a:solidFill>
                  <a:srgbClr val="F04E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99148" y="4233419"/>
            <a:ext cx="372935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15132" y="6526169"/>
            <a:ext cx="1093569" cy="590931"/>
          </a:xfrm>
        </p:spPr>
        <p:txBody>
          <a:bodyPr lIns="0" tIns="0" rIns="0" bIns="0"/>
          <a:lstStyle>
            <a:lvl1pPr>
              <a:defRPr sz="3840" b="1" i="0">
                <a:solidFill>
                  <a:srgbClr val="F04E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15132" y="6526169"/>
            <a:ext cx="1093569" cy="590931"/>
          </a:xfrm>
        </p:spPr>
        <p:txBody>
          <a:bodyPr lIns="0" tIns="0" rIns="0" bIns="0"/>
          <a:lstStyle>
            <a:lvl1pPr>
              <a:defRPr sz="3840" b="1" i="0">
                <a:solidFill>
                  <a:srgbClr val="F04E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66383" y="1738725"/>
            <a:ext cx="23175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743739" y="1738725"/>
            <a:ext cx="23175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15132" y="6526169"/>
            <a:ext cx="1093569" cy="590931"/>
          </a:xfrm>
        </p:spPr>
        <p:txBody>
          <a:bodyPr lIns="0" tIns="0" rIns="0" bIns="0"/>
          <a:lstStyle>
            <a:lvl1pPr>
              <a:defRPr sz="3840" b="1" i="0">
                <a:solidFill>
                  <a:srgbClr val="F04E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15132" y="6526169"/>
            <a:ext cx="1093569" cy="6171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F04E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6383" y="1738725"/>
            <a:ext cx="47948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11401" y="7030498"/>
            <a:ext cx="170484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66383" y="7030498"/>
            <a:ext cx="12253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835908" y="7030498"/>
            <a:ext cx="12253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38912">
        <a:defRPr>
          <a:latin typeface="+mn-lt"/>
          <a:ea typeface="+mn-ea"/>
          <a:cs typeface="+mn-cs"/>
        </a:defRPr>
      </a:lvl2pPr>
      <a:lvl3pPr marL="877824">
        <a:defRPr>
          <a:latin typeface="+mn-lt"/>
          <a:ea typeface="+mn-ea"/>
          <a:cs typeface="+mn-cs"/>
        </a:defRPr>
      </a:lvl3pPr>
      <a:lvl4pPr marL="1316736">
        <a:defRPr>
          <a:latin typeface="+mn-lt"/>
          <a:ea typeface="+mn-ea"/>
          <a:cs typeface="+mn-cs"/>
        </a:defRPr>
      </a:lvl4pPr>
      <a:lvl5pPr marL="1755648">
        <a:defRPr>
          <a:latin typeface="+mn-lt"/>
          <a:ea typeface="+mn-ea"/>
          <a:cs typeface="+mn-cs"/>
        </a:defRPr>
      </a:lvl5pPr>
      <a:lvl6pPr marL="2194560">
        <a:defRPr>
          <a:latin typeface="+mn-lt"/>
          <a:ea typeface="+mn-ea"/>
          <a:cs typeface="+mn-cs"/>
        </a:defRPr>
      </a:lvl6pPr>
      <a:lvl7pPr marL="2633472">
        <a:defRPr>
          <a:latin typeface="+mn-lt"/>
          <a:ea typeface="+mn-ea"/>
          <a:cs typeface="+mn-cs"/>
        </a:defRPr>
      </a:lvl7pPr>
      <a:lvl8pPr marL="3072384">
        <a:defRPr>
          <a:latin typeface="+mn-lt"/>
          <a:ea typeface="+mn-ea"/>
          <a:cs typeface="+mn-cs"/>
        </a:defRPr>
      </a:lvl8pPr>
      <a:lvl9pPr marL="351129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38912">
        <a:defRPr>
          <a:latin typeface="+mn-lt"/>
          <a:ea typeface="+mn-ea"/>
          <a:cs typeface="+mn-cs"/>
        </a:defRPr>
      </a:lvl2pPr>
      <a:lvl3pPr marL="877824">
        <a:defRPr>
          <a:latin typeface="+mn-lt"/>
          <a:ea typeface="+mn-ea"/>
          <a:cs typeface="+mn-cs"/>
        </a:defRPr>
      </a:lvl3pPr>
      <a:lvl4pPr marL="1316736">
        <a:defRPr>
          <a:latin typeface="+mn-lt"/>
          <a:ea typeface="+mn-ea"/>
          <a:cs typeface="+mn-cs"/>
        </a:defRPr>
      </a:lvl4pPr>
      <a:lvl5pPr marL="1755648">
        <a:defRPr>
          <a:latin typeface="+mn-lt"/>
          <a:ea typeface="+mn-ea"/>
          <a:cs typeface="+mn-cs"/>
        </a:defRPr>
      </a:lvl5pPr>
      <a:lvl6pPr marL="2194560">
        <a:defRPr>
          <a:latin typeface="+mn-lt"/>
          <a:ea typeface="+mn-ea"/>
          <a:cs typeface="+mn-cs"/>
        </a:defRPr>
      </a:lvl6pPr>
      <a:lvl7pPr marL="2633472">
        <a:defRPr>
          <a:latin typeface="+mn-lt"/>
          <a:ea typeface="+mn-ea"/>
          <a:cs typeface="+mn-cs"/>
        </a:defRPr>
      </a:lvl7pPr>
      <a:lvl8pPr marL="3072384">
        <a:defRPr>
          <a:latin typeface="+mn-lt"/>
          <a:ea typeface="+mn-ea"/>
          <a:cs typeface="+mn-cs"/>
        </a:defRPr>
      </a:lvl8pPr>
      <a:lvl9pPr marL="351129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A16A406F-1D6B-7F17-B492-737EDB8AA2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4F425917-F513-65B2-5EDB-536A7AC19CB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648F97E7-18A9-97E5-2809-E40A2769B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4151"/>
              <a:ext cx="317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3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B0741276-188B-CDE3-3D9F-421A315B7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4151"/>
              <a:ext cx="488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3900" b="1" i="0" u="none" strike="noStrike" cap="none" normalizeH="0" baseline="0" dirty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02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E26FD2E9-7BE4-4E19-63A5-0D87F10F2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3" y="4151"/>
              <a:ext cx="317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3900" b="1" i="0" u="none" strike="noStrike" cap="none" normalizeH="0" baseline="0" dirty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CB242FCB-53F4-41B2-AE10-179B029AB54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8E06F274-8483-E5CF-A798-F593F6D95BD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1D1F9879-F6F1-5936-20BC-DA04D993F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180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144268B3-33DD-C846-5057-F1D155168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1EF1B5D9-A754-46E2-A0EF-4883125C4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p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9CCF5B88-4334-3D78-773E-74E69C821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4" y="2871"/>
              <a:ext cx="12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2B6DED71-8B7D-3529-73CF-CC2BE8215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6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E2D13C46-CB20-1F18-22CF-9670DAB57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1" y="2871"/>
              <a:ext cx="215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267B4656-6558-C87E-E8E1-F39CB7B6A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2878B9D1-26AE-B4FA-E2FA-EB619D67A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4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0BAA6C69-4D82-904C-EF0B-4947267C3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8" y="2871"/>
              <a:ext cx="13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0FD15904-6175-B706-D17B-B82A9ACD2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5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DB08DDBB-D1EE-3831-17E9-1ED4633F2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E575CB7C-B95B-346F-E7F5-5C855EB91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5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AAA42906-1553-6867-6BF1-078A6A321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5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7BB83946-355B-0480-B294-251632D2D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A28364FF-4CAA-DD44-CEC4-D88D9D63B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5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60B21248-0702-8786-0AF6-DBE341BFC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5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E7852C5D-9D54-37D9-53C7-9388B74CD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412"/>
              <a:ext cx="17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20.9.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029AA3E6-D884-3F34-6B8D-94D0FEDD5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" y="4412"/>
              <a:ext cx="92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30CEAAD0-6529-5F4F-E842-979084F1D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1" y="4412"/>
              <a:ext cx="38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eltkindertag*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5D201410-81B9-3963-8DE1-6C6552F58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31"/>
              <a:ext cx="874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199DACF5-463C-7D48-7FAF-81C7143DD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643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FBF3836E-8806-D692-02A3-EC8561E57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0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B22ED695-20A2-A3A7-23F4-AC1E22B46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57636AA0-5848-D0F6-E263-CA6F4EF9A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29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E549EEDF-36D5-08CF-F6D0-9382984C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9899381B-19AA-4D0D-82F4-E46EC742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FEA40294-D095-AE8E-CD76-D11BF2B33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CFF8327D-558E-83D6-7A5D-8119B98CF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623DAB01-D43A-FE28-F941-269196D27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5BB77D67-DA65-6663-0595-94AAF0548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294DA28B-3BB9-9A34-D64D-474A825FF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833934A8-295F-8EA1-3301-638835557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345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AE188F94-74DF-F394-7E81-7B1B2FC76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EAD2DBDD-7980-AD2C-6E5B-2366FEB8D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B020A443-A4CE-44EF-2D3F-F0638E96A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5CB54290-BE63-16AC-787B-946564A39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1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5C002E2D-63E6-74D8-4E12-6F5B2030F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F00436BE-00A6-EE15-01A0-0E4548C62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E782939D-4271-F761-A77F-947FAE18F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10DDBC10-9639-1E23-A6B3-DFFBA2B96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A5ACD1BB-8D24-0608-EBA3-3DCEF152D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128BB7D7-9F79-209B-DE4C-BA2C5F7B2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DE76802E-395C-FA4A-A873-D92731F9D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207C902D-B4D4-5070-5CDD-685D9583A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4B74175A-2303-5677-5666-3FFF66367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34CFF45C-9FAC-4E6D-22B6-2E060501D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6C23165B-ABB0-7AA5-5F82-0A08E9BA9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C0B65089-E878-87F4-B6F4-92913214D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55AE1C25-DAEC-7944-86E4-A8F049D04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6A710EFD-94D2-6A02-533F-541CAF9D8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7789476D-6702-FB64-9175-F1A8A8E3E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54A4DDDC-89C4-F4A6-39A5-59BB9CA0D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1E86B159-ECB4-0A35-4E83-03ECDDD3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BBB9FC4C-9F88-3C5C-DDAB-C88FBD367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74CF7814-4EE0-1F3E-6573-8232A01F5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570BCE10-D303-9CCF-7FD8-85437B95A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15C7AB63-C2CA-5DFC-B1B6-4A8F5BBAE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C55F4782-7F7B-B413-5BC9-12C51C31F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EB09DC42-E752-8BAB-FD24-17B623744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70931E54-3557-0A00-2C31-AED504A30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209823ED-42E5-1644-EDF2-E93C72C27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1DBEECA4-862E-F966-4244-B8A138066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DD49ABD5-3374-46CF-01B4-B7311D880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15448A9B-E805-8356-729E-01A7FD21B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B5D3D96D-CD9A-2C87-D7B7-3D5AB77F8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C52600E1-135F-F29B-37D9-413BFB5FE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9515D2A3-FE9F-D4AC-4B34-0AC5CFCA2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610BC4DD-277F-4671-38E6-84DED4A46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ACCC49D5-588B-4588-301B-9F9A468C1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462031A2-EBB4-11D6-B153-F4742860F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4749F1B8-8F41-0E42-8C43-609FA7731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2F243463-9651-797D-22F5-78D83EEF9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A7F8B199-7B81-9575-F145-764FE3970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07C53B36-16BC-C250-A36A-E3FA72F9F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A04B4D2D-4C91-F89B-A969-8381AFA77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40E079D5-0402-334F-61AC-DBC75983B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B9DBD66A-21DC-760F-1C8F-14A14F898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8DA0514A-91E1-5C23-5CAB-88901DE87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3">
              <a:extLst>
                <a:ext uri="{FF2B5EF4-FFF2-40B4-BE49-F238E27FC236}">
                  <a16:creationId xmlns:a16="http://schemas.microsoft.com/office/drawing/2014/main" id="{EF4F8858-2384-5405-710D-C3E11727C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4">
              <a:extLst>
                <a:ext uri="{FF2B5EF4-FFF2-40B4-BE49-F238E27FC236}">
                  <a16:creationId xmlns:a16="http://schemas.microsoft.com/office/drawing/2014/main" id="{6E599588-A776-8C64-AA33-CB1844CB5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5">
              <a:extLst>
                <a:ext uri="{FF2B5EF4-FFF2-40B4-BE49-F238E27FC236}">
                  <a16:creationId xmlns:a16="http://schemas.microsoft.com/office/drawing/2014/main" id="{8E785B7B-5E9A-96B6-0A5D-F70C80EDD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4136CFD-CDD1-D56F-394C-E05340390A1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75" y="0"/>
            <a:ext cx="5321300" cy="7559675"/>
            <a:chOff x="2" y="0"/>
            <a:chExt cx="3352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E8AA4894-1D85-5046-8AD9-06351A6E62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3352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E786FA82-ABBE-74A0-FA50-D53AA69A7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" y="2869"/>
              <a:ext cx="198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7AE2BE67-0E1C-270D-F1D4-655B62A5D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4" y="2869"/>
              <a:ext cx="162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k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5E2D51C9-2F4B-CCB4-CAC5-124E4D429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" y="2869"/>
              <a:ext cx="127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55FB7349-2E8F-7549-4406-CBE9D8E8E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869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3D605F2F-9C2F-B1C3-0409-659DEDDE3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6" y="2869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7DC78621-31BC-2052-8C10-D0BF2FA4F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2869"/>
              <a:ext cx="162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17FA56FA-5399-B9A9-B0FD-3CA1CCF2D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" y="2869"/>
              <a:ext cx="137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FA40ACE6-5B93-725B-9DB7-98EE9431B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425C1F77-600F-4824-705F-E7C904B91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8688BC32-9E6A-52A9-85DD-7C749DE63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73B4E3AD-355E-14F0-6446-16B8299B3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E12231D7-B023-74F5-5A30-90E765CD4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862A4081-ECF5-AF52-D9BB-2CE6F24A3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3BF9BACF-9F57-7FAA-3FFA-392711349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7A586E11-69D1-8D58-E18C-9FB4FD232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" y="3449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9B1ED8CD-BEE6-B0C9-54FB-FDAB18134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49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9B03E5E7-267A-FA17-E553-58092B4AB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7B2220D8-CD3B-6A3E-BDBC-91DAF0B4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" y="3091"/>
              <a:ext cx="21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FD36E7D1-A50C-88EA-7B3E-6B7EC6CA2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8E1030E2-8120-1995-478B-495FEABFA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1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2CD57DA5-1AF5-C1FA-E8EA-6C4C35D23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1FB7EDA6-D22D-D226-DBD0-2997E8728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5D05AB21-1303-A315-B68A-990ECFB0F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1"/>
              <a:ext cx="17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C5FEE63B-6062-B6C8-A69B-F8E89364B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3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23A8BA55-C88A-11DB-5C30-CE74FE8D7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BCFF92FA-E4A3-13B5-A3D0-695D0DB6D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1"/>
              <a:ext cx="20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7D808D7A-B3C3-411A-41BC-D0F71296B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2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306968BA-139A-A166-8F68-817FCEC6E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9AA94291-8131-E42F-23DF-CDF07561E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1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C2CE509B-82FF-CEE7-8A24-3C2562778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0B732BCA-E781-536E-D67A-6BEBDDF84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DB1B2172-3902-BE79-14AF-C9E8E86C8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1" y="3091"/>
              <a:ext cx="19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BDFE7A5E-06F2-3A8B-83CC-721B6D58C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A82DECAB-E358-F3C4-526E-CFB4B4725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0C0BC993-CB1C-7246-CB3B-EF2A9C62E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091"/>
              <a:ext cx="19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CC34D080-FD06-A77E-AB84-277B200A1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F6165A4A-9DC0-8CEF-44EC-2BB97D996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CF6391F7-261C-4452-5BF0-40857E438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BF2C57EB-4932-81D2-6B50-AC074BDD6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32B2125D-AD94-175B-EAC3-AD33F6EB6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14454024-58D4-58A9-7F65-4C2FFB09C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E74459B8-B739-3E8B-F04A-33AA2A9ED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9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B29DC735-D137-D219-F405-84D5F3B8A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6DE00C15-4A99-098F-154D-EDF28DD22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2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A67433A8-8194-DA54-AC58-FBF0D32B2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4EF46C54-2839-5C01-BE45-8F9CCC34D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72C48A00-F52C-F121-F20A-65C1A99EA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F6D9DFBB-B70C-6432-4688-2F3A060AA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7C6CFCE7-7181-4315-1F96-585556A4C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F8403C84-220F-5803-CCB8-8D91FF025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9B3AB3B6-1C19-EFC0-D89F-93B09CBE2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AF58418C-DA66-0D9A-1C12-305DF7B1A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3CEA557A-F6F1-0FD9-1EF9-6E530FC94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A641CC33-2679-328A-17F3-D87158012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4C5024E3-17AA-E020-A120-BCAF46E53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A3274AB4-D8DB-9F1F-D0D0-6AF020DA9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59795F6F-CE12-8D49-2117-DA1621ACE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3DECD11E-B286-319A-8E78-03F4A146C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8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29EAA542-1A74-D607-03CF-BF15FB98C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8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C772FF6C-A645-F58A-E0BC-2BDCD287F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603D15E7-09AD-2035-278B-F942A4D27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D2C82925-24B4-D8C1-AD57-4BBD7312C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5DB9637A-14ED-02F9-6EBE-B1D293F5D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49C8096A-3205-1174-F6AC-6AA96B594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89E8F948-3A23-B92C-D300-9F0A0069C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BBE1B0F3-48AE-4801-DF9E-BB6C705D7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AE5B7A2F-4822-BEFA-261D-C18F18004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40C16CB2-C63B-0B3F-EC0B-3A5FF653D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118D36AA-BCFE-927A-1F96-B3AA64DF9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E3A2F406-47AB-0BCA-6E1D-2F0EEC612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AC6E6C12-2C25-00CB-19D2-52B4CF9F5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6409F691-EA8B-C43F-066E-C8F13595B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C2F52296-7B9F-1E82-007E-B4683BCC0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37CE3D2C-C353-D8EF-B275-72BEBC92E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639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30320DF4-B58D-7F29-E163-0B11FFC4F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81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775921D7-E960-F5AB-C988-00C760AF4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993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5B35F5D9-705E-62ED-37B0-594E57E6E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287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540539B2-1F8F-AB7A-D1C8-A81307927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464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3">
              <a:extLst>
                <a:ext uri="{FF2B5EF4-FFF2-40B4-BE49-F238E27FC236}">
                  <a16:creationId xmlns:a16="http://schemas.microsoft.com/office/drawing/2014/main" id="{5C3E193B-912C-15B2-B671-C26F16770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4404"/>
              <a:ext cx="173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3.10.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4">
              <a:extLst>
                <a:ext uri="{FF2B5EF4-FFF2-40B4-BE49-F238E27FC236}">
                  <a16:creationId xmlns:a16="http://schemas.microsoft.com/office/drawing/2014/main" id="{B01A86D9-B78C-F3FB-160B-402610B6F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" y="4404"/>
              <a:ext cx="69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5">
              <a:extLst>
                <a:ext uri="{FF2B5EF4-FFF2-40B4-BE49-F238E27FC236}">
                  <a16:creationId xmlns:a16="http://schemas.microsoft.com/office/drawing/2014/main" id="{94F2FD47-8AAB-5182-47E0-4F0848C38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4404"/>
              <a:ext cx="1504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ag der Deutschen Einheit | 31.10. Reformationstag*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6">
              <a:extLst>
                <a:ext uri="{FF2B5EF4-FFF2-40B4-BE49-F238E27FC236}">
                  <a16:creationId xmlns:a16="http://schemas.microsoft.com/office/drawing/2014/main" id="{45F07AE2-7405-F0FF-AD3F-19712274E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24"/>
              <a:ext cx="874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08401396-508B-A6D4-0334-A9D92F2AFD4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75" y="0"/>
            <a:ext cx="5321300" cy="7559675"/>
            <a:chOff x="2" y="0"/>
            <a:chExt cx="3352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25330D01-F037-48BA-F502-ADDB09771EA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3352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731DAA45-9A69-4325-F47C-74432E80D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" y="2870"/>
              <a:ext cx="189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046EBCAB-53E1-03A9-362E-FE47E54AE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" y="2870"/>
              <a:ext cx="258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ov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F8A4FB09-417C-4542-3288-361B2AE81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870"/>
              <a:ext cx="162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F8AD99FF-8C34-EA17-3EB0-F59A03ED6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870"/>
              <a:ext cx="21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76D5F92F-F824-937B-04A5-5F75401C5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0" y="2870"/>
              <a:ext cx="171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661960C2-E3E7-E98C-C618-9CBC3779B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4" y="2870"/>
              <a:ext cx="162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C55F2BFC-9124-EEC2-6E6B-C9EE30502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870"/>
              <a:ext cx="137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2167AF84-D588-78B6-AEE3-D3555ABB7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40B23593-5D6F-2D73-DE4B-DA1E30607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BC91F087-8B23-BB90-E3FC-D5DECFA9A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86B8688F-44CE-D336-EDE5-869888B65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91640B56-36F4-5818-0A80-77A8B8C6B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1D303529-00FB-2BFF-9E9D-0ED93FE9A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811CCEDA-655B-ED96-3766-32B05FBD8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132F5E29-A4A7-EEFD-483F-E99A4269D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146D36AB-2F74-3AC3-3AB4-B85C859B9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B36ED6F3-E2A0-000F-B394-882FA2F76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0A47CFC6-3B0E-DAD1-6FF4-D0DC1CC0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" y="3449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1FE56F85-42F4-F8DB-C244-17F73F777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49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3C694753-4E44-31CF-4237-0A1EC4AEB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5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D7DF1349-68ED-6673-97BB-86B03CBC8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" y="3091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3C468894-D619-18F6-FA07-4A15F8B9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45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DE4A9FAE-AF53-7B73-760D-5130AFCF3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1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F89EAB06-71CA-100D-6F88-974D3826C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445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00B58F8E-6FDA-10FF-D582-FA07A4109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1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D568A3BA-5308-92FC-9E9A-AB77B0013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445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41D9AB78-1E64-E08E-B944-A0BAA07E8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1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6DF52BE7-6A71-0885-CA1C-4FACE94F0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445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B8345E96-DAB2-A3BD-5388-74906D48C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1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C126622B-7943-2F3B-92C7-D141845E8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E92FF20C-06A9-FC86-3263-A8F045A37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E3FBC880-3D78-1DBA-D9C3-5E02A4D43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1" y="3091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92A40B24-5D76-0FF1-FEE8-27D95B63F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EE72661C-67A3-5144-13D7-C8A4D22F0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B6DEEB29-E860-4C59-5CD7-51854AC71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091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2FB203D8-C097-F46B-0CBD-2D7971DF2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CAA30AAC-DE7D-87F0-A400-A275D03E1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5934F995-3717-374A-E01E-101B7E544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29C6FDD6-407E-9BA1-41E0-3D93843A9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D243FB7E-B5C2-3EB3-5DCD-CC261D2E7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BC3ADCC5-7B42-3206-8F56-00B96F0CD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4AD58E46-0C8A-A0DD-230D-4BFCB843F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9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10B033D4-8B25-3588-C543-5EFE0B198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3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4BD5BD4C-90D9-F907-59AA-7225E03C6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0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302A0417-010C-CD4C-4951-E4A82CF56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" y="3624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97DE0DD9-9EF5-FC9B-1C6F-85A1313A0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1DFFBD40-1039-DB5E-5602-4CDB7217D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7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EA27671E-C3B8-35C3-1AB5-0037E25CB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DAECB774-880C-0731-D75D-EEEDABB65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A4ADADF7-AF83-053F-DC10-7FDF6C03D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F111AFC6-3950-23A6-3CBF-1D232C0E3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5AE8B0CE-BDED-FBB5-D176-F3FB159EC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59C92ECA-C115-E6D6-466D-48AE90CE2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FECF95B8-65A3-6CBF-7FFE-E9C467641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90F71FDC-B0ED-08B3-36D5-10016B2B5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DAF466AF-C6B1-1CC5-98C9-F8AD8CA00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39134CAE-0919-5E74-0490-BEDC8DA72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6BB90FA3-BB0D-2A83-03F0-9A95C6ABF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8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7E784361-6A35-425F-16D9-601A86592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8" y="3800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41A1C1B3-AEB1-9C57-E00F-EFD2781B4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1C09B562-2DA2-EFA1-96FA-B7D31161D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DC909B1D-2644-1B3F-ABCC-F176C22CA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DA82E975-94FF-9544-06C5-CE2C87F4D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F7F2BFAA-78B0-DAC6-2FAC-85908F740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E8D12506-506F-911D-823E-51102423D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F0F56675-10E5-D129-E2B2-20CD1851A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16B372F8-AC12-29AA-FC57-6A55A1060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5FF2AE21-7C1A-CF38-8689-046BBF4A8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FEFF1C9A-69EF-6D0A-540D-F2AE50E01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3272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D7ED84BF-EC07-1FCD-66DC-2A10F8FF7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7778E934-9F09-2232-4977-843BD3291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61914080-5658-117A-526A-B8DCE5ADC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27528C81-FD33-6455-323F-B8A215007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7A0D50DD-4654-B71D-B7DD-635B8745F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8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CAA8D3E1-EBDF-C9AF-3719-F1B6DF832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3977"/>
              <a:ext cx="112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997695F0-8764-2A79-6E70-6303A4510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464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FAEF2AAA-E24E-5778-D353-7559A1B43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639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5022E548-E941-0C01-DB55-F5B505D00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816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3">
              <a:extLst>
                <a:ext uri="{FF2B5EF4-FFF2-40B4-BE49-F238E27FC236}">
                  <a16:creationId xmlns:a16="http://schemas.microsoft.com/office/drawing/2014/main" id="{1E01EC9C-ED67-B21A-B818-FAE06EADA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993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4">
              <a:extLst>
                <a:ext uri="{FF2B5EF4-FFF2-40B4-BE49-F238E27FC236}">
                  <a16:creationId xmlns:a16="http://schemas.microsoft.com/office/drawing/2014/main" id="{6867178E-BBCE-2CFE-FAE7-32F06DF5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287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5">
              <a:extLst>
                <a:ext uri="{FF2B5EF4-FFF2-40B4-BE49-F238E27FC236}">
                  <a16:creationId xmlns:a16="http://schemas.microsoft.com/office/drawing/2014/main" id="{A15CDF8E-CC6B-5488-B8CD-ED19AFB86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4407"/>
              <a:ext cx="8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6">
              <a:extLst>
                <a:ext uri="{FF2B5EF4-FFF2-40B4-BE49-F238E27FC236}">
                  <a16:creationId xmlns:a16="http://schemas.microsoft.com/office/drawing/2014/main" id="{B639001F-7167-9475-4755-8388EBBD0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" y="4407"/>
              <a:ext cx="66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7">
              <a:extLst>
                <a:ext uri="{FF2B5EF4-FFF2-40B4-BE49-F238E27FC236}">
                  <a16:creationId xmlns:a16="http://schemas.microsoft.com/office/drawing/2014/main" id="{5C12720C-1662-1394-BD11-3DF51E409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4407"/>
              <a:ext cx="8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88">
              <a:extLst>
                <a:ext uri="{FF2B5EF4-FFF2-40B4-BE49-F238E27FC236}">
                  <a16:creationId xmlns:a16="http://schemas.microsoft.com/office/drawing/2014/main" id="{9EC75030-65BB-95B0-9DCE-673624DF1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4407"/>
              <a:ext cx="54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Allerheiligen* | 19.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89">
              <a:extLst>
                <a:ext uri="{FF2B5EF4-FFF2-40B4-BE49-F238E27FC236}">
                  <a16:creationId xmlns:a16="http://schemas.microsoft.com/office/drawing/2014/main" id="{0692F269-2384-59D1-A905-590AD0564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1" y="4407"/>
              <a:ext cx="66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90">
              <a:extLst>
                <a:ext uri="{FF2B5EF4-FFF2-40B4-BE49-F238E27FC236}">
                  <a16:creationId xmlns:a16="http://schemas.microsoft.com/office/drawing/2014/main" id="{94B46186-4B3C-2CCE-A704-24364990B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2" y="4407"/>
              <a:ext cx="596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 Buß- und Bettag*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91">
              <a:extLst>
                <a:ext uri="{FF2B5EF4-FFF2-40B4-BE49-F238E27FC236}">
                  <a16:creationId xmlns:a16="http://schemas.microsoft.com/office/drawing/2014/main" id="{AC77AA1D-38FB-208A-DF79-F4C08365C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25"/>
              <a:ext cx="874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5527B047-554D-5E35-4AC7-B02CD4E1971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75" y="0"/>
            <a:ext cx="5321300" cy="7559675"/>
            <a:chOff x="2" y="0"/>
            <a:chExt cx="3352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7DD87276-BAE6-D768-CB17-FDC5AE8D838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3352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452350BC-9733-C75D-C66B-CA5EB4E8F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" y="2869"/>
              <a:ext cx="18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D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A939BEF4-5F5D-4D0B-A4FB-A9E836104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" y="2869"/>
              <a:ext cx="162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E4E6EF8E-5FC4-E170-D28E-B0CDFBABF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" y="2869"/>
              <a:ext cx="1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z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924CB416-E39C-8BA5-8B48-FC889D8CD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" y="2869"/>
              <a:ext cx="162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FCFA8CF1-0E0F-AE7F-7EF3-51E731B20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" y="2869"/>
              <a:ext cx="215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3C7D596F-AF8B-9E05-E9F2-D40C416A8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" y="2869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1119FC8E-9513-42CF-EDC9-EB391B8C4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2869"/>
              <a:ext cx="162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30FF7FE9-0703-E5C3-F700-E162ABB3C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9" y="2869"/>
              <a:ext cx="137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D8B8BD3F-44B6-425D-C62E-4EDCB75D6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" y="3091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1F7F1CF6-3454-E0A0-369A-935070F0F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1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7F8581C9-81AF-F61B-D926-23308DAAA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1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53673AEB-EDE8-E60C-4F84-D3C3BA93F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1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C8FD0AD0-674B-26B5-AEC4-4651ECF89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1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79EA4067-2033-0871-675A-B33FA563F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1" y="3091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FD45F19A-F3F8-29AD-6AE2-592D76E99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" y="3091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23FB6E5E-EE1F-5E94-BB14-ABDEE383C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" y="4370"/>
              <a:ext cx="989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24.12. Heiligabend | 25.12. Erster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B26DF19C-188B-766E-31B3-99B2B1BA0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9" y="4370"/>
              <a:ext cx="9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F98F975D-7B9E-B76E-DE07-5C60FF1AF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5" y="4370"/>
              <a:ext cx="521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eihnachtsfeiertag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CE615FFB-2D3D-861F-5C7E-282BD82DE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" y="4444"/>
              <a:ext cx="43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26.12. Zweiter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FFC82564-88F4-DF8C-E234-F55D013CA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444"/>
              <a:ext cx="9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F63010DF-8975-690E-1C68-97310A6BA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4444"/>
              <a:ext cx="1018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eihnachtsfeiertag | 31.12. Silvester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478AF216-9687-FA22-EF8F-F17276D30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8B70993E-8C6D-6D9F-A233-002837B78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B718FBE4-09BD-EF96-1E6E-27467B852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146188DC-DDB5-1558-E0AD-69A70A183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AFCEC0D4-259E-AA70-1BFE-299305A91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40719B83-1E77-EAC8-B119-9B65A18C2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8DBDFA17-D3C8-619A-416E-4F7ECCDA4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" y="3449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97BA3D21-5B3A-2271-C5D0-F2EF4F877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49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6A6FFD12-B9E8-339B-056A-56C59090D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A6A6EC57-A24B-3113-E046-76DE30398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75A0A32A-58F5-E7E8-160E-532B061A6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1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ABD9A609-6ACD-8F7F-7797-6D13BA544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1D8F7543-C369-DAFE-E2FB-B9D32C01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0552CC0B-475C-ECCA-FF7D-ED118D531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A3810F24-EB3F-66BE-935D-42D4079F3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9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B8F03752-E4A9-6133-13CF-050FB2F9D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3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6FA5ADA6-5689-9475-81D6-3A4085E5E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2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1A9809C0-2A9A-E868-28FE-21CEECF35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" y="3445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D203A3D8-1714-038E-0703-D7EC7A8E5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7FE83D12-0F0D-1FDA-4111-A8873A8D4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DC3CEA41-12DB-1816-CECC-58D0A438E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1EEE8678-5E09-1DEC-5C45-36693D7CC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90D56FDE-2062-E937-069F-89E3DAEEB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264259B1-6414-9BAB-AF4A-AE0C61F8A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7E2E708C-9C39-6844-645A-4BE0D3192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641D4A63-E644-65E8-B87F-7DA10C188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84FA348F-CF8E-254E-EC3F-2CE171DCB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44DA44E1-C0A6-F67A-3A30-382D4C363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2A44B191-F4C0-6A1F-87C9-B1342366E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13ADDF0D-C4DD-299A-270D-4CE90C0A1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F4E95F5F-7A7D-AAD0-1EA1-87CF01877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0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019FAC7B-33C1-602F-CC02-295D49B11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8" y="3624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33B84418-BF49-7046-43EF-3EAC0B768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3A7E6C27-FB08-8939-EEC3-5304A098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CEE6AC6E-1B65-3883-1469-2BBD4FC8C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CB5A8F97-E05E-4128-46B0-C6FD421F4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9DA985D1-88BD-4757-1C29-95C69EA96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2429F573-B814-090A-09B6-F3464B5FD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1EA7080C-9429-ED85-033D-7B63C138F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935982FC-40B3-94E1-1EF6-FA011A4DC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7C796BF9-7369-D197-69AB-685117AB6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77325DF3-C315-A98D-E508-23746BF9E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405721BB-6CE0-F494-4CC6-51FB9401E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13F74F26-622D-CA47-4716-347942AFF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29E5B3F4-A06A-636F-BE21-4AF73EDD7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0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1DA3550D-281C-9250-793F-ECE8C91FB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8" y="3800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BB9F14A6-A897-5516-27C5-BBE8BBA8A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0B69CB31-4108-6CD7-ACF8-5092A4606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7456806C-86E1-89E0-DE08-707E74E57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A30F82BB-9C88-E0BF-7CFE-127B57760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F14410AC-7C06-7B25-C1F3-DA78DF2E9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50830A90-6A87-E3E6-BAC1-C17C415CD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C4691A75-0A89-1850-CF9E-54B9C58B4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9FEC2164-4A34-2504-11C0-98D33BBAB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" y="3272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15BBCFE4-3556-6E66-CE8F-D9B895A1E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5454872D-2833-C830-EB34-DCB4589F9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F6DF43E1-63C1-A713-B271-B679EC010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9" y="3977"/>
              <a:ext cx="11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3">
              <a:extLst>
                <a:ext uri="{FF2B5EF4-FFF2-40B4-BE49-F238E27FC236}">
                  <a16:creationId xmlns:a16="http://schemas.microsoft.com/office/drawing/2014/main" id="{4DBA2F2F-2E0E-70A5-709D-FC096E112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64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4">
              <a:extLst>
                <a:ext uri="{FF2B5EF4-FFF2-40B4-BE49-F238E27FC236}">
                  <a16:creationId xmlns:a16="http://schemas.microsoft.com/office/drawing/2014/main" id="{76DD3E0E-D7C6-2C47-93F4-A4C7FB151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81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5">
              <a:extLst>
                <a:ext uri="{FF2B5EF4-FFF2-40B4-BE49-F238E27FC236}">
                  <a16:creationId xmlns:a16="http://schemas.microsoft.com/office/drawing/2014/main" id="{D769F6A4-9FE6-A0BC-6974-C53AA6B26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3993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6">
              <a:extLst>
                <a:ext uri="{FF2B5EF4-FFF2-40B4-BE49-F238E27FC236}">
                  <a16:creationId xmlns:a16="http://schemas.microsoft.com/office/drawing/2014/main" id="{B62C1DE9-2D2F-5FD8-DF02-A43358E40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287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7">
              <a:extLst>
                <a:ext uri="{FF2B5EF4-FFF2-40B4-BE49-F238E27FC236}">
                  <a16:creationId xmlns:a16="http://schemas.microsoft.com/office/drawing/2014/main" id="{3E80D713-99B8-7AAF-2AD2-094170B1F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464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A8567659-BDE2-3F61-B175-29ED63E0B04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81DF9B3A-2D8E-51E5-1F05-B1504E2833D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0A1F9DB7-B644-39E2-F86E-E7034E602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J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13F64628-2BC8-38C1-D0AB-836D249D5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2ECCDE93-3CED-70BD-FDF8-8AA34F81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B7CBF55B-5B8B-8940-017F-1A3E45873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83A316E2-ABFC-9B9C-D8B4-B90E2D24C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871"/>
              <a:ext cx="225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ar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65B267C4-439E-B73C-9C3B-F5C623153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1C82CC29-52C1-822D-1CBC-EBF87F1A4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80DA91AC-4CB2-20C7-5BEE-0EB445D33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A91B78FB-DEF0-2845-3771-581E99346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2300EFFA-76F3-0F33-7473-90CC3965A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9557FBF5-344E-5CBA-62B2-8EC179BC1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F28FC7A7-2A63-2E20-EF0E-9C218BDF9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26BDE234-5D07-4619-2590-E09116048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" y="345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BE9C4A94-DEDD-B30E-6AD6-28075BFE6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07292259-FC1A-7D23-0AFA-CBEFAF5AB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94C10784-2CCE-F999-B868-7C4E51759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4"/>
              <a:ext cx="21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B71ED11E-4CBC-D1F7-50DF-264D02533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AFAE1859-01A7-1746-AFA0-7D533236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4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E161AD0A-E51F-A934-7096-CD6DD0C81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5BE39239-A8C5-6F8B-37DD-19603866B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947802AF-A4A0-8BA5-0F22-591492AB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4"/>
              <a:ext cx="17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160BC7B2-5D92-E860-6B2A-7A8F41B4E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0ED4E877-EAE0-1865-D7A4-9A3122F95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3468970B-00A8-3649-59BE-76F4E9AE1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4"/>
              <a:ext cx="20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8CB008E3-87F2-E571-5072-7D5EF722C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0121455B-7FFA-67BD-6B49-AC245720D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03B0904D-3F9E-8CEA-0948-1C4788D26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4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01B2CCF5-074A-E8F7-18EF-1A6037D95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51F9AA8A-62D8-39E3-1A88-547B1C6DB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07045CAF-FBF2-87D7-1218-830F50A8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4"/>
              <a:ext cx="19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295A0CC4-E6B4-D13F-CDA9-29B01548B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D85F856C-B6A5-19E5-6173-57BFB6131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91C49933-76B4-62ED-2320-6D2637201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4"/>
              <a:ext cx="19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63A1493B-3067-DD44-97F6-981B9BF01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C825C3C2-9C32-488F-92C3-183996B80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FA7B8B14-4940-480A-4C34-70C3E2F51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C79708E5-B22D-C54C-288B-0D790C7A6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3318D6E0-ED99-C8CD-3F18-673E41E07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6B2D72D6-C129-67D8-B021-196013EF2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A8755DCB-0583-7B28-97A9-C3A7C3574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D1EA5235-8592-3746-8B4C-EBD30B3FD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BB8F022D-6339-0883-000B-0C24428D5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B0F96A29-C9A6-B182-5ECA-46E24A14A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30FAFED2-5506-A5DD-D68A-92CA8E15D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52C4EAD4-572F-BC50-3C43-3D7AB699C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AADFC442-5344-3B4F-1BE8-2673ACB00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A6380030-1A02-ED23-331C-C5F579CCC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776EF870-17AF-9B39-C680-35239915C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04816D8E-D373-0C94-92EB-5E9C76530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EF487D21-4D97-DFAF-A36F-25BEB6E05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D57C92F9-6D51-CDE1-CC81-BC100F46A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68ECF3C7-AAB1-F733-FDED-453341480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BD4A73CE-25FD-9B44-5F3D-51CEBEC3C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43DD2F45-95FA-C60F-2009-56B30869E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081CE8D3-3C79-54FE-821B-E6A8C682B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21D72D2F-E4BA-89C7-049C-CD3E4401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4E572AF7-09FA-B4EC-7FB0-9F1DAFFB9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EA938B58-9512-4267-171A-4ADD594B9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90DAB5DD-AE74-47F9-AA37-98C681924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0693D5CC-9B2E-954A-EF60-EAF8C2A46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C932FCAB-31C8-7883-31DB-4C3C6FC34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545BD33E-6640-BED0-35A8-0112151B1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5C3F376C-F191-349E-36B4-23E0C97F3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2E3D1CCD-44D4-9168-93B2-CEA34997B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480D364F-6B6E-4CD8-71E0-22D49775F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15CA6854-EED1-9222-B174-22E4B9B09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30"/>
              <a:ext cx="874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D9201089-148E-FAD3-DE80-3EFD9F31E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AD09C425-37C9-51DA-513C-9C0B4B076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54CA6644-6FF1-8B99-2083-1E87E698E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76EAA812-CA64-B32E-BB6C-A3996C58E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C70EED1B-0A79-5177-B07B-49EC5B181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A9CD5603-3152-D55D-6225-9A9B5B46D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7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AD676D5D-8B9A-84A6-994E-8AC18BFF3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467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27077E77-CECA-E860-B1F3-CC2169646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644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8D663964-ABED-76A4-AE8B-49E0B5F39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821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6F4B919E-898B-F0CC-6DD9-0863A53BF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996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665BDAA9-D78C-AABE-6341-06C5F5426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291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01A9287B-8264-1B4D-43EA-E79E2DB97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409"/>
              <a:ext cx="1134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1.1. Neujahr | 6.1. Heilige Drei Könige*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7107FAE-221D-0AC5-080D-98A9CD2B48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784F2608-05EC-1172-B2B3-57AAABEEBF8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CC951DF6-FDA6-CC96-D65C-D29FE24BF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250AF0DA-DB56-C181-5AE8-2906F3D02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A4B48164-6E18-1951-B63B-7A6E8EF47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4B48CC19-3343-9793-8380-4A1A0711C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2871"/>
              <a:ext cx="13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A715988A-A076-AE3B-A260-012D50DE0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3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062BD562-74A4-ECFF-C2DF-9A5650164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" y="2871"/>
              <a:ext cx="225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ar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60FC6AB7-3228-9EB3-C313-0E68DF98F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8EAAF9CF-4568-27E2-84A4-9BAEC3B6E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7AE9D363-581A-3B60-054E-07C13FB04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EC8173E4-BCFE-98AF-2429-01C0183BC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6DD8063D-A845-49BB-1489-CE8AD09E2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362F1DA8-1472-E8AB-51DE-683C14B85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D5B6E72D-936B-2AEE-FC7B-827612E3B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A19B9A25-BFED-7E98-EA60-630F66215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BFBA498E-C56A-46ED-A44D-BDD652509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EC8F5846-99B7-3FE9-766F-23F0B1A0C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27633EEA-BBE2-6B4A-FE9C-40376FFD8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" y="345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0A62AC9E-A5B6-2F70-3576-D78E38E4A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9DAA8576-CC39-7B71-2D7F-D9E8517A1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55D53590-10FE-462D-CE42-AE3B117B9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5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25994C7F-A50F-FFB7-FE65-FDB6918F1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C6DD9C47-F169-9CD9-6437-C4BDEC9E3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DD737FF6-050E-C911-7D34-4B312FE0A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4149535A-6025-535A-3DFB-5E1DF70EB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5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06F59035-7D2B-4ED7-A486-D86899E65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55486B1D-8373-F095-2A27-5A2708299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5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D8B3FD78-084F-7AD2-C562-1BCDB947A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B268BB2D-5EB1-846D-517D-A4CD1079E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1C5FE602-14E1-0DD4-AD61-7B6BEB7EE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050B2ECA-2B11-75CE-F496-D0CD3AA13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40198B07-C8FC-4CB4-1313-F9E660BA4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5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352A0BE9-D963-9FDA-BAE9-31EA5B16A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A45C14C4-BAEF-27FA-E2EC-96AF9A0DB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A193EDD5-01B2-4E95-F3DF-8F577E825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5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4A01A95E-9E26-2AE6-5355-CDE1719D7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8B4F5059-DDB5-9FD4-42C6-572A43DC1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5825D903-4904-8C31-0939-519CFFC54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D6580886-2BA6-6F73-D40C-FDF3CC14E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5B7FD1AD-2ED6-8F05-5758-1E46949B4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034772CA-58C9-E322-DE63-515FBB97C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315FAEB9-C1B2-E8AB-2771-FF76F41BA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0C01239D-F906-CB4E-0EFC-FD6E9552D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6FB94C1A-15D5-F97E-25FD-3FD05B3F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A7A68C39-936B-B16F-C262-58933E7E3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4C5B6D88-7E44-CA43-65FC-691FFD1E4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33B8C5CA-CB11-D030-23A7-82711221B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78CED948-4718-22EC-A239-B9F4C8C26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9B96A9BF-D852-19DD-E5C9-4CA33A186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7DDD1F7B-DE7D-652D-8727-656F2D33B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46199149-B99A-30EE-4FE1-1A39CAA7B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D3156AFD-1AA3-A008-ACF0-0B7A8A771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A07A3588-3EDF-0858-BD02-F95C5891E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EBD4C174-CFF5-61D8-994E-15B6A1EE4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2F7F6CE4-9E95-0715-8191-4C8D7F4A5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DDD68FD7-9DA8-D246-AD41-76BA28E91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4979B496-BF72-2B71-6083-3133BDCE5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1A2474CB-4D96-8BDD-EE63-1CED43A8A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C710B785-FBDA-5673-A07C-CC53C237D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A4A2FCD8-2EE0-2AE4-F7A7-1985D5A88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1C8836E2-E6F5-109A-BAEE-E7D552458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3056591E-4D3D-A860-57AA-4990F1571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468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A4C308FA-EA61-EAA9-9CC6-21E883FB9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644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8D2D44B1-AF2E-21F1-B1AF-534227A42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821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F12BDC4B-62E2-B3EC-52FF-567F19B0C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291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B2934C6F-3320-C193-7E52-433153660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B2D7022F-A042-20D2-D489-25AC6DDEE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B77EED91-C8C8-68E3-398A-CACA8EF27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D086510D-DE3D-917D-3E1E-E3BDF25C8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4FACC9A4-BF0B-C964-6538-279081494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2FAD234C-A88B-CC9E-C369-82180E787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8790870C-F77A-0C03-7FE4-601AF06E2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1E182BDA-3BD4-E6C9-01A6-B8405667D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A0422A16-5E23-DD82-0323-6EC9ABAA6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F9E0426E-A0AE-4A5A-D8E7-4577E42D3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88F2DDC3-56AE-BB43-D97F-A19CFB962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D86BF4D4-57F3-E0E2-AA37-6C26D0593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23332A1A-41F4-C283-BB15-92DA67795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998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F23B0524-F5A6-C355-3DB7-D7B8958166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02C47E91-48CD-2DE8-8335-ACF8F8CC0C7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DB9EA654-9B2E-8F10-6B39-447F6663B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207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6588D5F8-9BF4-E017-3036-E3E74313C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ä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59E64794-0EF9-ABFD-9B71-3E6593E2F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2871"/>
              <a:ext cx="13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5303A49A-CE51-6A16-8F05-208E35268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2871"/>
              <a:ext cx="154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z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B1B18668-7D78-62BC-5F1D-B81D94A88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0B45A24D-DD93-0BF0-22C5-7A76D19B7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2E678EA4-7703-4863-B2AD-744658C16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86BF9382-1D7B-48D9-07D4-8AFD4A60B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D619DD80-BFEE-7720-093D-BBBBDD613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C8C01C25-2DD2-A29B-9676-D36A04140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DBC04C25-3FB4-9E73-2F0C-06BC47A1A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7D504BE9-924F-7138-0617-A6DC495FE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579D9DB1-8753-8C1E-E3C6-3FF5103E0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AFE46599-22BA-4B67-F32A-22EC8766F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5EFBC698-899A-48A1-E397-5D0710EF2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" y="3452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853D3B5C-58FE-40E1-951A-E042B716A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2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7DF7CA9C-4352-613B-3F68-0C9AA51F0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648C6CF5-50BC-B942-A15D-069C07EFB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4"/>
              <a:ext cx="21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487C43C3-5078-6291-96AB-2023140AB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B611586A-61C6-D1C8-54CD-18AACE86E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4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19159BF6-DF53-B287-FD49-5A97CC2C6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CD2352F4-CF45-CAE0-AFBA-DB604AC4A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4"/>
              <a:ext cx="17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7B5352D3-4202-4AAC-BE1A-931E0E681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A25755D9-C5FE-6555-60A2-AB492FA05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4"/>
              <a:ext cx="20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8AE0B7D9-35F1-4497-7C30-201EB310E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44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AA9DED85-4283-E848-C882-FAA019827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4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C87AE762-7DDE-1546-D66A-0AEF745B5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6772303D-78CA-1975-1C71-5955F8F62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A50B582E-BE91-FD0A-05B5-E9AB70A0E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4"/>
              <a:ext cx="19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4F0A8EBC-8F2F-E017-61F5-CE53B57DE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1CCD765D-0911-E5CC-7EB5-DD92B6DE3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D3207000-C794-DC63-ECFE-98115598B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4"/>
              <a:ext cx="19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7D2F4DC2-C1A9-6B08-9C1E-5CB039C44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98CD129F-145B-F7D5-30D3-EFB79CEC7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577A9339-34FA-736A-C408-A0A8574CE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C17ED1E6-C099-EF54-7B52-61AC5CBA4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911A88F8-BA74-0BF8-E471-637E4F00F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30C0B977-E53E-80D6-8AA4-CEF31BA98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43654848-C4A9-FB6B-C534-680C1B270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0DF71FAD-C92E-C14C-1225-AFCB6B354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3D990CD4-75C5-D884-D99A-80CA60A67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3FAF84DB-E0DF-B512-C29C-21BCBC56C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627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178F38DE-7AF2-E2B6-F64B-03C323378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B47ABE0D-61C8-2F54-75F2-D3D014B0E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0D0FBF12-241E-0D29-A2A0-31FDC53A0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BF259B3A-D94C-E179-44D0-2FBFE02EE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2FA1BA8C-EA80-8BFD-4F23-CD4EA7A60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FBB51C77-0751-6D92-5640-3D8CC46F0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896DBCC3-5889-76E4-434B-5B8F189A3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1948E9ED-EB6D-CF5E-7F56-EB489685A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6047586F-036F-F260-1734-325C47F00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C9A1980E-DE03-C830-7358-D73E0C8C4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7A7D2CA2-E79F-F84C-3FFE-91BE0F882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77E93CF0-9609-0315-B1D3-74734A2ED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75C26AD5-13F8-9B29-1710-8890FEFF8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E21A9745-2E37-37DA-E71A-847447056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B47DD224-8564-E1D5-AA47-5B4E83EA8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8E6C9E3B-6D3A-08C6-A2BA-F28D106F6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313A8052-148A-9A6B-9BB6-F296398D2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14E572FC-0978-1A88-CCDA-C02FB85E6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DF27F914-FC96-4316-6990-11085EF8A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F287F7F8-80BF-3BF6-B5EC-22C054AF4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1D30C435-E589-646B-5875-7184B6CCB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75E3A698-C2B3-EB6F-E53B-BA5F550CC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E4316E5E-713B-5384-E586-8DF5CC574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30"/>
              <a:ext cx="874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6A976A8F-2A77-4929-2067-A245B3710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7C793BDC-140D-51AC-DB5C-7B8C3D59C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27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FBDCBD80-6835-28A7-9482-B6A1FCA6E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7FEC38EE-743B-9E4B-DF9B-C4D0C6C5E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FB5C5879-43B8-1456-0B0E-0DF44A0CF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47D00891-10EE-7928-64F6-72A1E99BE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98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B317E344-7B66-318C-BD03-25F3459A3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3981"/>
              <a:ext cx="17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04AB4004-1E36-CDBC-E15D-5DD4AA04C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9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57DD1B36-45A1-615E-B739-9D166EA25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" y="3644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5792ED38-8E58-7745-A7B9-56B9A2D28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" y="3644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016484F3-B174-598C-F8F2-64FF7C6DF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15442D55-8AA2-2E8C-72C0-3C5FEC007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17D94020-27DD-D646-BFDE-372F50913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3292"/>
              <a:ext cx="7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3">
              <a:extLst>
                <a:ext uri="{FF2B5EF4-FFF2-40B4-BE49-F238E27FC236}">
                  <a16:creationId xmlns:a16="http://schemas.microsoft.com/office/drawing/2014/main" id="{B00CADA5-2305-38BA-301F-BD8D017C0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425"/>
              <a:ext cx="903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8.3. Internationaler Frauentag*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4">
              <a:extLst>
                <a:ext uri="{FF2B5EF4-FFF2-40B4-BE49-F238E27FC236}">
                  <a16:creationId xmlns:a16="http://schemas.microsoft.com/office/drawing/2014/main" id="{209A579B-91E1-57E0-6021-ECE8C0F47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5">
              <a:extLst>
                <a:ext uri="{FF2B5EF4-FFF2-40B4-BE49-F238E27FC236}">
                  <a16:creationId xmlns:a16="http://schemas.microsoft.com/office/drawing/2014/main" id="{CF8DE9E7-C98E-333E-E32C-9C20B97EF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6">
              <a:extLst>
                <a:ext uri="{FF2B5EF4-FFF2-40B4-BE49-F238E27FC236}">
                  <a16:creationId xmlns:a16="http://schemas.microsoft.com/office/drawing/2014/main" id="{AFE32119-F09E-19BD-011A-CDB6B42D3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7">
              <a:extLst>
                <a:ext uri="{FF2B5EF4-FFF2-40B4-BE49-F238E27FC236}">
                  <a16:creationId xmlns:a16="http://schemas.microsoft.com/office/drawing/2014/main" id="{5F9F185F-D90B-1189-D3EB-006A1A038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88">
              <a:extLst>
                <a:ext uri="{FF2B5EF4-FFF2-40B4-BE49-F238E27FC236}">
                  <a16:creationId xmlns:a16="http://schemas.microsoft.com/office/drawing/2014/main" id="{58CF75D9-1F13-DFF8-C265-1559A4F69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89">
              <a:extLst>
                <a:ext uri="{FF2B5EF4-FFF2-40B4-BE49-F238E27FC236}">
                  <a16:creationId xmlns:a16="http://schemas.microsoft.com/office/drawing/2014/main" id="{60867562-F19C-7C7F-10B1-B7B7F5EB8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90">
              <a:extLst>
                <a:ext uri="{FF2B5EF4-FFF2-40B4-BE49-F238E27FC236}">
                  <a16:creationId xmlns:a16="http://schemas.microsoft.com/office/drawing/2014/main" id="{D9EB1390-C472-E922-48A7-42493B5D7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91">
              <a:extLst>
                <a:ext uri="{FF2B5EF4-FFF2-40B4-BE49-F238E27FC236}">
                  <a16:creationId xmlns:a16="http://schemas.microsoft.com/office/drawing/2014/main" id="{D012E6EE-A994-5966-6306-DBC2D610F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415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92">
              <a:extLst>
                <a:ext uri="{FF2B5EF4-FFF2-40B4-BE49-F238E27FC236}">
                  <a16:creationId xmlns:a16="http://schemas.microsoft.com/office/drawing/2014/main" id="{C69AB695-3131-0D1A-5CC2-690CB9455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417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81">
            <a:extLst>
              <a:ext uri="{FF2B5EF4-FFF2-40B4-BE49-F238E27FC236}">
                <a16:creationId xmlns:a16="http://schemas.microsoft.com/office/drawing/2014/main" id="{4B64B462-31FD-6031-6341-97A3F4767CC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80" name="AutoShape 80">
              <a:extLst>
                <a:ext uri="{FF2B5EF4-FFF2-40B4-BE49-F238E27FC236}">
                  <a16:creationId xmlns:a16="http://schemas.microsoft.com/office/drawing/2014/main" id="{0EA04AB9-AAF7-4CD8-AAF0-0ECC3E98DD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Rectangle 82">
              <a:extLst>
                <a:ext uri="{FF2B5EF4-FFF2-40B4-BE49-F238E27FC236}">
                  <a16:creationId xmlns:a16="http://schemas.microsoft.com/office/drawing/2014/main" id="{D83094A8-4976-D16E-0AC4-CF6D70F4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28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Ap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3">
              <a:extLst>
                <a:ext uri="{FF2B5EF4-FFF2-40B4-BE49-F238E27FC236}">
                  <a16:creationId xmlns:a16="http://schemas.microsoft.com/office/drawing/2014/main" id="{084E8B77-3356-F060-10B9-652373A58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" y="2871"/>
              <a:ext cx="13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4">
              <a:extLst>
                <a:ext uri="{FF2B5EF4-FFF2-40B4-BE49-F238E27FC236}">
                  <a16:creationId xmlns:a16="http://schemas.microsoft.com/office/drawing/2014/main" id="{BF93A94A-2F76-6FFB-9627-0D4664312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2871"/>
              <a:ext cx="11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5">
              <a:extLst>
                <a:ext uri="{FF2B5EF4-FFF2-40B4-BE49-F238E27FC236}">
                  <a16:creationId xmlns:a16="http://schemas.microsoft.com/office/drawing/2014/main" id="{C1725EF8-F0CB-597F-D58D-2DFE4D0DD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" y="2871"/>
              <a:ext cx="11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l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6">
              <a:extLst>
                <a:ext uri="{FF2B5EF4-FFF2-40B4-BE49-F238E27FC236}">
                  <a16:creationId xmlns:a16="http://schemas.microsoft.com/office/drawing/2014/main" id="{FB677453-8C6F-5109-FE40-E18DD2272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7">
              <a:extLst>
                <a:ext uri="{FF2B5EF4-FFF2-40B4-BE49-F238E27FC236}">
                  <a16:creationId xmlns:a16="http://schemas.microsoft.com/office/drawing/2014/main" id="{E05D31EF-CE00-252B-88BD-0B6AA812D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8">
              <a:extLst>
                <a:ext uri="{FF2B5EF4-FFF2-40B4-BE49-F238E27FC236}">
                  <a16:creationId xmlns:a16="http://schemas.microsoft.com/office/drawing/2014/main" id="{B0251BAA-CCA4-9C30-9D8E-0187E37D6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89">
              <a:extLst>
                <a:ext uri="{FF2B5EF4-FFF2-40B4-BE49-F238E27FC236}">
                  <a16:creationId xmlns:a16="http://schemas.microsoft.com/office/drawing/2014/main" id="{849DA617-6B91-7091-001D-CA16E60DE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90">
              <a:extLst>
                <a:ext uri="{FF2B5EF4-FFF2-40B4-BE49-F238E27FC236}">
                  <a16:creationId xmlns:a16="http://schemas.microsoft.com/office/drawing/2014/main" id="{033E9790-0452-92B6-C2AD-5C15F1107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91">
              <a:extLst>
                <a:ext uri="{FF2B5EF4-FFF2-40B4-BE49-F238E27FC236}">
                  <a16:creationId xmlns:a16="http://schemas.microsoft.com/office/drawing/2014/main" id="{89A91745-6754-3172-1464-BB6A25168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92">
              <a:extLst>
                <a:ext uri="{FF2B5EF4-FFF2-40B4-BE49-F238E27FC236}">
                  <a16:creationId xmlns:a16="http://schemas.microsoft.com/office/drawing/2014/main" id="{042BFED3-B94F-09DB-6282-DDD60647B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3453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93">
              <a:extLst>
                <a:ext uri="{FF2B5EF4-FFF2-40B4-BE49-F238E27FC236}">
                  <a16:creationId xmlns:a16="http://schemas.microsoft.com/office/drawing/2014/main" id="{22ECDE44-A426-7447-10A6-7C0FB7BD0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3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94">
              <a:extLst>
                <a:ext uri="{FF2B5EF4-FFF2-40B4-BE49-F238E27FC236}">
                  <a16:creationId xmlns:a16="http://schemas.microsoft.com/office/drawing/2014/main" id="{C7479629-F1A1-748A-44B3-8AF260322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95">
              <a:extLst>
                <a:ext uri="{FF2B5EF4-FFF2-40B4-BE49-F238E27FC236}">
                  <a16:creationId xmlns:a16="http://schemas.microsoft.com/office/drawing/2014/main" id="{BC61159C-62CA-D681-4C3A-DD7C1A885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5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96">
              <a:extLst>
                <a:ext uri="{FF2B5EF4-FFF2-40B4-BE49-F238E27FC236}">
                  <a16:creationId xmlns:a16="http://schemas.microsoft.com/office/drawing/2014/main" id="{1E9F1331-CA28-99A1-7202-2B222AABF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97">
              <a:extLst>
                <a:ext uri="{FF2B5EF4-FFF2-40B4-BE49-F238E27FC236}">
                  <a16:creationId xmlns:a16="http://schemas.microsoft.com/office/drawing/2014/main" id="{BCF8675C-A6AF-E740-6DC7-12D867C43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98">
              <a:extLst>
                <a:ext uri="{FF2B5EF4-FFF2-40B4-BE49-F238E27FC236}">
                  <a16:creationId xmlns:a16="http://schemas.microsoft.com/office/drawing/2014/main" id="{4CC0646D-3F8E-4D7C-0F26-271625C53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99">
              <a:extLst>
                <a:ext uri="{FF2B5EF4-FFF2-40B4-BE49-F238E27FC236}">
                  <a16:creationId xmlns:a16="http://schemas.microsoft.com/office/drawing/2014/main" id="{A6B4A34F-6AC2-67CF-D8C8-DEB036EF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100">
              <a:extLst>
                <a:ext uri="{FF2B5EF4-FFF2-40B4-BE49-F238E27FC236}">
                  <a16:creationId xmlns:a16="http://schemas.microsoft.com/office/drawing/2014/main" id="{D1BEA905-64DD-93D1-0BCE-F79A06341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101">
              <a:extLst>
                <a:ext uri="{FF2B5EF4-FFF2-40B4-BE49-F238E27FC236}">
                  <a16:creationId xmlns:a16="http://schemas.microsoft.com/office/drawing/2014/main" id="{B298D1C9-611C-79F9-08FB-32ABDB5D0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5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02">
              <a:extLst>
                <a:ext uri="{FF2B5EF4-FFF2-40B4-BE49-F238E27FC236}">
                  <a16:creationId xmlns:a16="http://schemas.microsoft.com/office/drawing/2014/main" id="{2CEBD2C5-66CA-EA00-6759-5484EF736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103">
              <a:extLst>
                <a:ext uri="{FF2B5EF4-FFF2-40B4-BE49-F238E27FC236}">
                  <a16:creationId xmlns:a16="http://schemas.microsoft.com/office/drawing/2014/main" id="{020B9513-150F-6D03-80FE-580E4B4F0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04">
              <a:extLst>
                <a:ext uri="{FF2B5EF4-FFF2-40B4-BE49-F238E27FC236}">
                  <a16:creationId xmlns:a16="http://schemas.microsoft.com/office/drawing/2014/main" id="{617977CB-61B8-7499-956E-3D81CC47B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5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05">
              <a:extLst>
                <a:ext uri="{FF2B5EF4-FFF2-40B4-BE49-F238E27FC236}">
                  <a16:creationId xmlns:a16="http://schemas.microsoft.com/office/drawing/2014/main" id="{5CF4D5B9-F391-8430-A446-014DD5C78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06">
              <a:extLst>
                <a:ext uri="{FF2B5EF4-FFF2-40B4-BE49-F238E27FC236}">
                  <a16:creationId xmlns:a16="http://schemas.microsoft.com/office/drawing/2014/main" id="{F75AA1B9-6D87-DC34-BCDC-6A39B2005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07">
              <a:extLst>
                <a:ext uri="{FF2B5EF4-FFF2-40B4-BE49-F238E27FC236}">
                  <a16:creationId xmlns:a16="http://schemas.microsoft.com/office/drawing/2014/main" id="{9FDFB077-8E59-4B47-57E7-A7ED7C0DA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108">
              <a:extLst>
                <a:ext uri="{FF2B5EF4-FFF2-40B4-BE49-F238E27FC236}">
                  <a16:creationId xmlns:a16="http://schemas.microsoft.com/office/drawing/2014/main" id="{5AFF5DAA-5362-468C-357B-4F51958FA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109">
              <a:extLst>
                <a:ext uri="{FF2B5EF4-FFF2-40B4-BE49-F238E27FC236}">
                  <a16:creationId xmlns:a16="http://schemas.microsoft.com/office/drawing/2014/main" id="{6824A0D8-D89F-A038-1359-35E0DCFC5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10">
              <a:extLst>
                <a:ext uri="{FF2B5EF4-FFF2-40B4-BE49-F238E27FC236}">
                  <a16:creationId xmlns:a16="http://schemas.microsoft.com/office/drawing/2014/main" id="{AA291AD4-02CC-2C24-3CE8-F1A9B6298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5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11">
              <a:extLst>
                <a:ext uri="{FF2B5EF4-FFF2-40B4-BE49-F238E27FC236}">
                  <a16:creationId xmlns:a16="http://schemas.microsoft.com/office/drawing/2014/main" id="{D8B89D04-04AE-55A9-691D-000C4193C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12">
              <a:extLst>
                <a:ext uri="{FF2B5EF4-FFF2-40B4-BE49-F238E27FC236}">
                  <a16:creationId xmlns:a16="http://schemas.microsoft.com/office/drawing/2014/main" id="{E233F819-2F6B-22A6-C7D1-DDD1D5496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13">
              <a:extLst>
                <a:ext uri="{FF2B5EF4-FFF2-40B4-BE49-F238E27FC236}">
                  <a16:creationId xmlns:a16="http://schemas.microsoft.com/office/drawing/2014/main" id="{0C3FFD2C-C589-24B0-314A-B8D73A0CA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5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114">
              <a:extLst>
                <a:ext uri="{FF2B5EF4-FFF2-40B4-BE49-F238E27FC236}">
                  <a16:creationId xmlns:a16="http://schemas.microsoft.com/office/drawing/2014/main" id="{0A84614F-8430-9C0D-DF89-8C06FABC2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115">
              <a:extLst>
                <a:ext uri="{FF2B5EF4-FFF2-40B4-BE49-F238E27FC236}">
                  <a16:creationId xmlns:a16="http://schemas.microsoft.com/office/drawing/2014/main" id="{6F647A0C-D9F3-0F61-4DBA-7A531AD37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116">
              <a:extLst>
                <a:ext uri="{FF2B5EF4-FFF2-40B4-BE49-F238E27FC236}">
                  <a16:creationId xmlns:a16="http://schemas.microsoft.com/office/drawing/2014/main" id="{BAFCADC2-C395-89C1-6203-CEDF74719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117">
              <a:extLst>
                <a:ext uri="{FF2B5EF4-FFF2-40B4-BE49-F238E27FC236}">
                  <a16:creationId xmlns:a16="http://schemas.microsoft.com/office/drawing/2014/main" id="{AA6B9C3D-94FC-387B-8F6E-C964F9FA7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18">
              <a:extLst>
                <a:ext uri="{FF2B5EF4-FFF2-40B4-BE49-F238E27FC236}">
                  <a16:creationId xmlns:a16="http://schemas.microsoft.com/office/drawing/2014/main" id="{9E07932D-55AA-44E2-373E-944528D67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19">
              <a:extLst>
                <a:ext uri="{FF2B5EF4-FFF2-40B4-BE49-F238E27FC236}">
                  <a16:creationId xmlns:a16="http://schemas.microsoft.com/office/drawing/2014/main" id="{52770704-8985-BB15-3DCD-F499896CF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120">
              <a:extLst>
                <a:ext uri="{FF2B5EF4-FFF2-40B4-BE49-F238E27FC236}">
                  <a16:creationId xmlns:a16="http://schemas.microsoft.com/office/drawing/2014/main" id="{7DF3EF0D-F9B4-6EE4-DDAC-E3E33A464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121">
              <a:extLst>
                <a:ext uri="{FF2B5EF4-FFF2-40B4-BE49-F238E27FC236}">
                  <a16:creationId xmlns:a16="http://schemas.microsoft.com/office/drawing/2014/main" id="{A7A5A2F3-B326-4CD1-D77C-3F6569C4A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122">
              <a:extLst>
                <a:ext uri="{FF2B5EF4-FFF2-40B4-BE49-F238E27FC236}">
                  <a16:creationId xmlns:a16="http://schemas.microsoft.com/office/drawing/2014/main" id="{F3647A4D-523F-1242-CDA2-B4521CC83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123">
              <a:extLst>
                <a:ext uri="{FF2B5EF4-FFF2-40B4-BE49-F238E27FC236}">
                  <a16:creationId xmlns:a16="http://schemas.microsoft.com/office/drawing/2014/main" id="{00AF5A84-C697-B245-1B23-637124AEA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124">
              <a:extLst>
                <a:ext uri="{FF2B5EF4-FFF2-40B4-BE49-F238E27FC236}">
                  <a16:creationId xmlns:a16="http://schemas.microsoft.com/office/drawing/2014/main" id="{4E70037D-A603-E872-0080-BB1E8FAB3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125">
              <a:extLst>
                <a:ext uri="{FF2B5EF4-FFF2-40B4-BE49-F238E27FC236}">
                  <a16:creationId xmlns:a16="http://schemas.microsoft.com/office/drawing/2014/main" id="{5B16B014-099C-23F1-5408-D15CBC083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126">
              <a:extLst>
                <a:ext uri="{FF2B5EF4-FFF2-40B4-BE49-F238E27FC236}">
                  <a16:creationId xmlns:a16="http://schemas.microsoft.com/office/drawing/2014/main" id="{CF312D1B-E6FC-1E55-D6B2-1D8E2275D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127">
              <a:extLst>
                <a:ext uri="{FF2B5EF4-FFF2-40B4-BE49-F238E27FC236}">
                  <a16:creationId xmlns:a16="http://schemas.microsoft.com/office/drawing/2014/main" id="{8712B691-B89B-A742-523D-10C9F0823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128">
              <a:extLst>
                <a:ext uri="{FF2B5EF4-FFF2-40B4-BE49-F238E27FC236}">
                  <a16:creationId xmlns:a16="http://schemas.microsoft.com/office/drawing/2014/main" id="{A2B6BC51-F65E-1312-C6A6-6F75330C7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129">
              <a:extLst>
                <a:ext uri="{FF2B5EF4-FFF2-40B4-BE49-F238E27FC236}">
                  <a16:creationId xmlns:a16="http://schemas.microsoft.com/office/drawing/2014/main" id="{0B744E41-DACD-7E56-66FF-134A63F99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30">
              <a:extLst>
                <a:ext uri="{FF2B5EF4-FFF2-40B4-BE49-F238E27FC236}">
                  <a16:creationId xmlns:a16="http://schemas.microsoft.com/office/drawing/2014/main" id="{71FA646C-1F77-B0EC-1DA7-BC6BEFE74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131">
              <a:extLst>
                <a:ext uri="{FF2B5EF4-FFF2-40B4-BE49-F238E27FC236}">
                  <a16:creationId xmlns:a16="http://schemas.microsoft.com/office/drawing/2014/main" id="{45AE51DB-5F82-7969-FC1F-0450C8C01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132">
              <a:extLst>
                <a:ext uri="{FF2B5EF4-FFF2-40B4-BE49-F238E27FC236}">
                  <a16:creationId xmlns:a16="http://schemas.microsoft.com/office/drawing/2014/main" id="{1942145E-8BB7-81C6-ECE1-77D1EACD4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133">
              <a:extLst>
                <a:ext uri="{FF2B5EF4-FFF2-40B4-BE49-F238E27FC236}">
                  <a16:creationId xmlns:a16="http://schemas.microsoft.com/office/drawing/2014/main" id="{DA7B2E58-A5CA-B36F-4580-223775CE6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134">
              <a:extLst>
                <a:ext uri="{FF2B5EF4-FFF2-40B4-BE49-F238E27FC236}">
                  <a16:creationId xmlns:a16="http://schemas.microsoft.com/office/drawing/2014/main" id="{F194ACE2-9060-B0C1-7E2D-B11AFC1F4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135">
              <a:extLst>
                <a:ext uri="{FF2B5EF4-FFF2-40B4-BE49-F238E27FC236}">
                  <a16:creationId xmlns:a16="http://schemas.microsoft.com/office/drawing/2014/main" id="{0C333EB5-82EB-95D1-7C69-4EFE69F9F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36">
              <a:extLst>
                <a:ext uri="{FF2B5EF4-FFF2-40B4-BE49-F238E27FC236}">
                  <a16:creationId xmlns:a16="http://schemas.microsoft.com/office/drawing/2014/main" id="{BE4DF4F1-59BE-4F16-5DD3-E549E9AB8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137">
              <a:extLst>
                <a:ext uri="{FF2B5EF4-FFF2-40B4-BE49-F238E27FC236}">
                  <a16:creationId xmlns:a16="http://schemas.microsoft.com/office/drawing/2014/main" id="{993A7590-D244-FA79-D170-A7B093A5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138">
              <a:extLst>
                <a:ext uri="{FF2B5EF4-FFF2-40B4-BE49-F238E27FC236}">
                  <a16:creationId xmlns:a16="http://schemas.microsoft.com/office/drawing/2014/main" id="{C4D17567-FF00-FD22-F699-3D045DC74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139">
              <a:extLst>
                <a:ext uri="{FF2B5EF4-FFF2-40B4-BE49-F238E27FC236}">
                  <a16:creationId xmlns:a16="http://schemas.microsoft.com/office/drawing/2014/main" id="{A324E003-CB0C-78FD-A29C-E98A3E89E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140">
              <a:extLst>
                <a:ext uri="{FF2B5EF4-FFF2-40B4-BE49-F238E27FC236}">
                  <a16:creationId xmlns:a16="http://schemas.microsoft.com/office/drawing/2014/main" id="{83552731-AA84-FFFF-21F0-30CD45ABD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141">
              <a:extLst>
                <a:ext uri="{FF2B5EF4-FFF2-40B4-BE49-F238E27FC236}">
                  <a16:creationId xmlns:a16="http://schemas.microsoft.com/office/drawing/2014/main" id="{4D8B5910-19AC-D3F3-C686-510E0233F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142">
              <a:extLst>
                <a:ext uri="{FF2B5EF4-FFF2-40B4-BE49-F238E27FC236}">
                  <a16:creationId xmlns:a16="http://schemas.microsoft.com/office/drawing/2014/main" id="{2F33E321-FE5E-1F1A-D213-5BBA46B92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143">
              <a:extLst>
                <a:ext uri="{FF2B5EF4-FFF2-40B4-BE49-F238E27FC236}">
                  <a16:creationId xmlns:a16="http://schemas.microsoft.com/office/drawing/2014/main" id="{FEEEBC47-6533-FABF-A9B1-4366AC472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44">
              <a:extLst>
                <a:ext uri="{FF2B5EF4-FFF2-40B4-BE49-F238E27FC236}">
                  <a16:creationId xmlns:a16="http://schemas.microsoft.com/office/drawing/2014/main" id="{87A70FD4-1E5E-09CE-DEE3-436732F26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145">
              <a:extLst>
                <a:ext uri="{FF2B5EF4-FFF2-40B4-BE49-F238E27FC236}">
                  <a16:creationId xmlns:a16="http://schemas.microsoft.com/office/drawing/2014/main" id="{EA332703-75F6-1D56-B280-A047C151E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46">
              <a:extLst>
                <a:ext uri="{FF2B5EF4-FFF2-40B4-BE49-F238E27FC236}">
                  <a16:creationId xmlns:a16="http://schemas.microsoft.com/office/drawing/2014/main" id="{B4CEF66E-8475-151A-8717-B5669DCDD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147">
              <a:extLst>
                <a:ext uri="{FF2B5EF4-FFF2-40B4-BE49-F238E27FC236}">
                  <a16:creationId xmlns:a16="http://schemas.microsoft.com/office/drawing/2014/main" id="{1C735BEA-99A1-1B06-C1BE-A2084411C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148">
              <a:extLst>
                <a:ext uri="{FF2B5EF4-FFF2-40B4-BE49-F238E27FC236}">
                  <a16:creationId xmlns:a16="http://schemas.microsoft.com/office/drawing/2014/main" id="{83354D15-A794-9D6B-16F4-E638CB613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149">
              <a:extLst>
                <a:ext uri="{FF2B5EF4-FFF2-40B4-BE49-F238E27FC236}">
                  <a16:creationId xmlns:a16="http://schemas.microsoft.com/office/drawing/2014/main" id="{88AC54F7-326B-CA9A-E87D-16E66FE19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50">
              <a:extLst>
                <a:ext uri="{FF2B5EF4-FFF2-40B4-BE49-F238E27FC236}">
                  <a16:creationId xmlns:a16="http://schemas.microsoft.com/office/drawing/2014/main" id="{DB69CB1B-E34C-62A4-4BC6-B18441290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64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151">
              <a:extLst>
                <a:ext uri="{FF2B5EF4-FFF2-40B4-BE49-F238E27FC236}">
                  <a16:creationId xmlns:a16="http://schemas.microsoft.com/office/drawing/2014/main" id="{264727A3-0C42-B99E-A0D3-625FBA957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52">
              <a:extLst>
                <a:ext uri="{FF2B5EF4-FFF2-40B4-BE49-F238E27FC236}">
                  <a16:creationId xmlns:a16="http://schemas.microsoft.com/office/drawing/2014/main" id="{C46152B1-7A46-0E3A-2AFB-CFDECEC15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153">
              <a:extLst>
                <a:ext uri="{FF2B5EF4-FFF2-40B4-BE49-F238E27FC236}">
                  <a16:creationId xmlns:a16="http://schemas.microsoft.com/office/drawing/2014/main" id="{F2816AA1-CC30-9A62-A951-C79BB92E1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29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154">
              <a:extLst>
                <a:ext uri="{FF2B5EF4-FFF2-40B4-BE49-F238E27FC236}">
                  <a16:creationId xmlns:a16="http://schemas.microsoft.com/office/drawing/2014/main" id="{12C49A73-35A0-EE18-9B43-BF2084A04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9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155">
              <a:extLst>
                <a:ext uri="{FF2B5EF4-FFF2-40B4-BE49-F238E27FC236}">
                  <a16:creationId xmlns:a16="http://schemas.microsoft.com/office/drawing/2014/main" id="{50AEAB39-F88F-1B98-2317-3E90FA181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412"/>
              <a:ext cx="1661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18.4. Karfreitag | 20.4. Ostersonntag | 21.4. Ostermontag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51930CE9-60F8-0435-910B-B6A34E30AD5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FD25ED54-6FBA-6EC7-F95A-641D2B7713B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013DCFFD-C336-5676-BFC9-9F9314628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338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Mai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107243E8-465A-A566-762E-F7AB3277B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E3B19CF0-2E6B-8916-E924-52EF7F09D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FCF9BCB2-8703-BE35-B6E6-83950723E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642A997D-5DBA-549C-352A-61B594F91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41BCD42A-85E9-E8D6-36BA-FF00C5E80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BE940510-C0BA-76A5-F4B2-0AE1729A8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42F72E70-C9DE-8686-F863-084203795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5"/>
              <a:ext cx="21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EA462B61-8A35-7F7C-924C-F41B4DDF8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C5471D1B-8D94-87B4-F5FD-2E36D217B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5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A797B071-785D-3FD0-86F3-1077FDCE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EA21C65F-F42C-FAC7-3C07-DA2607352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5"/>
              <a:ext cx="17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44837F97-1C30-B074-8B9B-F9FF2BEBB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8EC3F053-DD52-78C9-E5B3-0FA4E07F6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5"/>
              <a:ext cx="20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DB72EE93-980D-389E-E8A5-38246AF67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6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7FFAF078-E202-65FD-6BA7-5A03E1FF5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5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3E07834A-E51D-A50E-62BE-6049A8F06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C211EB17-EBF6-EA21-4D6E-3FDB7200E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5"/>
              <a:ext cx="19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FD4A3489-DCF0-99DF-21A9-700BEFE60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47B8B045-5137-6BD4-FC2C-B3D8A444D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5"/>
              <a:ext cx="19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0FADF647-9563-C7FD-2A81-C0B97B946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8FF98200-D9EC-5629-503D-4DF505591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DD5D9EB4-B8EA-FF56-C85A-B480703DB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757FD7F3-F9BD-19AF-8DFE-F70CD5384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6BF38A6B-15FA-9265-30F6-56B2C90B8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1F742F4A-5974-7A03-7756-493747818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0640A8B7-1A15-10F1-595A-0F3B591BA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5" y="345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65C8B530-1EBC-3478-083A-4D9C8F404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1E135BBF-E7CD-0341-75B6-D537B9606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B5347DDE-8CF5-A494-7F1D-D59CC6E72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EB7E2EB8-E8A0-E37E-CF11-86817315F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B81A0047-207F-9ED3-3E86-AEAC74600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F0BFC1E0-E5F3-6307-C991-D64B52806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E207B3D8-96A8-54A8-B7C9-E52D1075E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BEB7CF7E-DFDE-518D-D695-F4FB7ABD2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F903532F-7742-8FA8-4754-04F6935EF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49B82FEF-2569-3F50-1500-446DC1EDB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0ECEFA92-DD98-04B5-B9DF-8FC763366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A8947FFE-8F20-A47D-C5AD-745CADBBD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8BE50415-CFB4-D1B1-4797-93AA398B1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4162CB0C-8567-B041-A7BE-56972CCEE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6363509E-BAF5-BD8F-56D1-497E9E671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60AC18F7-498E-BD62-E2E9-17D9D2995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C934DC81-C347-81F7-8744-510443C61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5FCDE206-1026-D72E-53DC-C52B15F31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D3EAA348-932C-2DE3-6F1D-347D3618F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A9E8CD52-ACB6-6BE1-9283-B5DA275D3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8B10BEA0-7D46-7E00-1264-6327C1144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CFF0F120-C769-6ED1-5939-6018132E7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3B1B2C10-6E70-A8C6-F2A3-742959769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503A06C4-F9D7-E760-E432-29CD22BAE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A08BF691-2BFF-07F7-4585-E204D5E90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17DC7333-5D80-36AB-C0BD-10AB309CB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A7C729D6-D858-503A-AD1E-2376C62CC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0BC84AD2-3B3E-8CB7-9EE2-5CC5A2F48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5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11F3404C-35D0-632E-91AB-10BE26ADD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9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9DA47ED7-E69F-3C2C-3AA2-B0EEE14C8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64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D99E9D83-5792-757F-355F-B3F679C4B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F1818F7F-E42E-1DD2-82EB-8C63DF271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92381289-3AF8-5A3B-DF25-D872AE70E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29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F1DF70A9-67D6-1B05-C8F4-FD59A0118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388"/>
              <a:ext cx="136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1.5.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00B797DA-3678-FCF8-3B77-3E7092CCB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" y="4388"/>
              <a:ext cx="69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F05A8773-73E7-4E37-CA52-7E47E841A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" y="4388"/>
              <a:ext cx="211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ag der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CA29DED0-911D-8735-29F4-CEC55F8DF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4388"/>
              <a:ext cx="959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Arbeit | 29.5. Christi Himmelfahrt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F0A654C4-039A-B8B7-6B29-8ECC43365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6774EB26-1D66-4F31-EF9F-8CE8D16C0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6B22E129-629D-A0A3-90EC-66A07CE21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07DB65C3-DD0F-39FF-7E9D-704749CAB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30C08332-2A25-CAF3-F9DF-BA020C8A7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AC498CB2-372A-E45D-C33E-93F336F9C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921FE3D7-7734-B25A-F6CF-8599291DD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537F1773-E5DB-8C7F-7047-48EBEB467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63C6D3BC-F85C-25C2-5758-27E539641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8C040962-1D5E-7456-911C-737B4C69A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97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0D8D682B-A1E2-9706-6A58-5FCB12679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982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47926816-688D-8D1A-6D2E-E1509A899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982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07EA659D-F52A-3FF9-681F-3B5669E3B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82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4">
            <a:extLst>
              <a:ext uri="{FF2B5EF4-FFF2-40B4-BE49-F238E27FC236}">
                <a16:creationId xmlns:a16="http://schemas.microsoft.com/office/drawing/2014/main" id="{6F9C53A2-A50F-1A42-65C3-99B5F526775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95" name="AutoShape 3">
              <a:extLst>
                <a:ext uri="{FF2B5EF4-FFF2-40B4-BE49-F238E27FC236}">
                  <a16:creationId xmlns:a16="http://schemas.microsoft.com/office/drawing/2014/main" id="{5C08983E-9114-F93A-C2A0-278862D92F3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Rectangle 5">
              <a:extLst>
                <a:ext uri="{FF2B5EF4-FFF2-40B4-BE49-F238E27FC236}">
                  <a16:creationId xmlns:a16="http://schemas.microsoft.com/office/drawing/2014/main" id="{9E9B3E81-4924-A3A8-7B04-4A9451DC3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2"/>
              <a:ext cx="163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J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6">
              <a:extLst>
                <a:ext uri="{FF2B5EF4-FFF2-40B4-BE49-F238E27FC236}">
                  <a16:creationId xmlns:a16="http://schemas.microsoft.com/office/drawing/2014/main" id="{1968CCD5-D2E8-0FB2-5926-9C297792F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2872"/>
              <a:ext cx="171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7">
              <a:extLst>
                <a:ext uri="{FF2B5EF4-FFF2-40B4-BE49-F238E27FC236}">
                  <a16:creationId xmlns:a16="http://schemas.microsoft.com/office/drawing/2014/main" id="{CB77FD08-1ECA-A9E4-45F9-42037B331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" y="2872"/>
              <a:ext cx="171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8">
              <a:extLst>
                <a:ext uri="{FF2B5EF4-FFF2-40B4-BE49-F238E27FC236}">
                  <a16:creationId xmlns:a16="http://schemas.microsoft.com/office/drawing/2014/main" id="{FEC8E15A-66FA-5BB6-7D47-3A3D5A34F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" y="2872"/>
              <a:ext cx="119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68F086EF-F2E2-B5AF-B03C-C1848E1D7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0">
              <a:extLst>
                <a:ext uri="{FF2B5EF4-FFF2-40B4-BE49-F238E27FC236}">
                  <a16:creationId xmlns:a16="http://schemas.microsoft.com/office/drawing/2014/main" id="{67BBF22E-B623-57E7-E2BF-250E4EC74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11">
              <a:extLst>
                <a:ext uri="{FF2B5EF4-FFF2-40B4-BE49-F238E27FC236}">
                  <a16:creationId xmlns:a16="http://schemas.microsoft.com/office/drawing/2014/main" id="{E1F0068E-252A-93FE-C76A-55067467E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2">
              <a:extLst>
                <a:ext uri="{FF2B5EF4-FFF2-40B4-BE49-F238E27FC236}">
                  <a16:creationId xmlns:a16="http://schemas.microsoft.com/office/drawing/2014/main" id="{D667AD6E-BF5D-5F35-47B9-1B58C2A18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3">
              <a:extLst>
                <a:ext uri="{FF2B5EF4-FFF2-40B4-BE49-F238E27FC236}">
                  <a16:creationId xmlns:a16="http://schemas.microsoft.com/office/drawing/2014/main" id="{A134086E-F93E-F016-5AC7-FF9A7E70F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4">
              <a:extLst>
                <a:ext uri="{FF2B5EF4-FFF2-40B4-BE49-F238E27FC236}">
                  <a16:creationId xmlns:a16="http://schemas.microsoft.com/office/drawing/2014/main" id="{FCCF71E1-0140-4C31-9B41-E711E8F89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5">
              <a:extLst>
                <a:ext uri="{FF2B5EF4-FFF2-40B4-BE49-F238E27FC236}">
                  <a16:creationId xmlns:a16="http://schemas.microsoft.com/office/drawing/2014/main" id="{52103715-61A7-5F79-4901-9E1FD77F8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16">
              <a:extLst>
                <a:ext uri="{FF2B5EF4-FFF2-40B4-BE49-F238E27FC236}">
                  <a16:creationId xmlns:a16="http://schemas.microsoft.com/office/drawing/2014/main" id="{69A262ED-AE9C-F7C7-0C95-C1C04058A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17">
              <a:extLst>
                <a:ext uri="{FF2B5EF4-FFF2-40B4-BE49-F238E27FC236}">
                  <a16:creationId xmlns:a16="http://schemas.microsoft.com/office/drawing/2014/main" id="{0A277B41-D10F-BDEE-C5D8-2B3617BEE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8">
              <a:extLst>
                <a:ext uri="{FF2B5EF4-FFF2-40B4-BE49-F238E27FC236}">
                  <a16:creationId xmlns:a16="http://schemas.microsoft.com/office/drawing/2014/main" id="{69C26842-799A-44EF-3073-33FADF03B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9">
              <a:extLst>
                <a:ext uri="{FF2B5EF4-FFF2-40B4-BE49-F238E27FC236}">
                  <a16:creationId xmlns:a16="http://schemas.microsoft.com/office/drawing/2014/main" id="{92E928B1-5C6C-17A0-10FB-311AAA8E7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20">
              <a:extLst>
                <a:ext uri="{FF2B5EF4-FFF2-40B4-BE49-F238E27FC236}">
                  <a16:creationId xmlns:a16="http://schemas.microsoft.com/office/drawing/2014/main" id="{32D45DD6-1A60-9DD8-93E5-60413A9EC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" y="3453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21">
              <a:extLst>
                <a:ext uri="{FF2B5EF4-FFF2-40B4-BE49-F238E27FC236}">
                  <a16:creationId xmlns:a16="http://schemas.microsoft.com/office/drawing/2014/main" id="{603AFB95-90CD-4C3B-50F9-1C3284349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" y="3453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22">
              <a:extLst>
                <a:ext uri="{FF2B5EF4-FFF2-40B4-BE49-F238E27FC236}">
                  <a16:creationId xmlns:a16="http://schemas.microsoft.com/office/drawing/2014/main" id="{03D40039-FEAD-29B5-1C5E-5071DDAED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23">
              <a:extLst>
                <a:ext uri="{FF2B5EF4-FFF2-40B4-BE49-F238E27FC236}">
                  <a16:creationId xmlns:a16="http://schemas.microsoft.com/office/drawing/2014/main" id="{9D0E54D6-1EEB-2C17-84C1-7AD3A18F8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7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24">
              <a:extLst>
                <a:ext uri="{FF2B5EF4-FFF2-40B4-BE49-F238E27FC236}">
                  <a16:creationId xmlns:a16="http://schemas.microsoft.com/office/drawing/2014/main" id="{9279278D-1BA9-A03E-0018-F95ABE2EE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25">
              <a:extLst>
                <a:ext uri="{FF2B5EF4-FFF2-40B4-BE49-F238E27FC236}">
                  <a16:creationId xmlns:a16="http://schemas.microsoft.com/office/drawing/2014/main" id="{A279402F-A438-FB37-21BD-BC7B13ED4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7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26">
              <a:extLst>
                <a:ext uri="{FF2B5EF4-FFF2-40B4-BE49-F238E27FC236}">
                  <a16:creationId xmlns:a16="http://schemas.microsoft.com/office/drawing/2014/main" id="{963464E7-965B-8361-0C9B-C7C47A1B0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27">
              <a:extLst>
                <a:ext uri="{FF2B5EF4-FFF2-40B4-BE49-F238E27FC236}">
                  <a16:creationId xmlns:a16="http://schemas.microsoft.com/office/drawing/2014/main" id="{9D7E9DC9-27F3-C0E0-5624-8EAB93534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7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28">
              <a:extLst>
                <a:ext uri="{FF2B5EF4-FFF2-40B4-BE49-F238E27FC236}">
                  <a16:creationId xmlns:a16="http://schemas.microsoft.com/office/drawing/2014/main" id="{490A8C3B-D291-EA2F-7CB4-50F235AD6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29">
              <a:extLst>
                <a:ext uri="{FF2B5EF4-FFF2-40B4-BE49-F238E27FC236}">
                  <a16:creationId xmlns:a16="http://schemas.microsoft.com/office/drawing/2014/main" id="{21029191-1086-3E7C-04E6-DA529C2EE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7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30">
              <a:extLst>
                <a:ext uri="{FF2B5EF4-FFF2-40B4-BE49-F238E27FC236}">
                  <a16:creationId xmlns:a16="http://schemas.microsoft.com/office/drawing/2014/main" id="{02EE3AA7-E0F2-6C4E-D54B-DB8AC7F14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31">
              <a:extLst>
                <a:ext uri="{FF2B5EF4-FFF2-40B4-BE49-F238E27FC236}">
                  <a16:creationId xmlns:a16="http://schemas.microsoft.com/office/drawing/2014/main" id="{354AFB17-A4B9-247E-F1A4-07EB76F0B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7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32">
              <a:extLst>
                <a:ext uri="{FF2B5EF4-FFF2-40B4-BE49-F238E27FC236}">
                  <a16:creationId xmlns:a16="http://schemas.microsoft.com/office/drawing/2014/main" id="{B2ECDAD9-360B-D63B-48AE-BE1AA42F8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33">
              <a:extLst>
                <a:ext uri="{FF2B5EF4-FFF2-40B4-BE49-F238E27FC236}">
                  <a16:creationId xmlns:a16="http://schemas.microsoft.com/office/drawing/2014/main" id="{0FF2963F-32E5-6F7D-0272-F463E65B5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7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34">
              <a:extLst>
                <a:ext uri="{FF2B5EF4-FFF2-40B4-BE49-F238E27FC236}">
                  <a16:creationId xmlns:a16="http://schemas.microsoft.com/office/drawing/2014/main" id="{35347B1F-DD18-C955-E4C7-6DE6BE4E1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35">
              <a:extLst>
                <a:ext uri="{FF2B5EF4-FFF2-40B4-BE49-F238E27FC236}">
                  <a16:creationId xmlns:a16="http://schemas.microsoft.com/office/drawing/2014/main" id="{0206B5B9-5F1F-BD66-7005-DB949866B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36">
              <a:extLst>
                <a:ext uri="{FF2B5EF4-FFF2-40B4-BE49-F238E27FC236}">
                  <a16:creationId xmlns:a16="http://schemas.microsoft.com/office/drawing/2014/main" id="{23B29B81-7FB7-EA0F-AD95-AAE8B2325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7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37">
              <a:extLst>
                <a:ext uri="{FF2B5EF4-FFF2-40B4-BE49-F238E27FC236}">
                  <a16:creationId xmlns:a16="http://schemas.microsoft.com/office/drawing/2014/main" id="{9C0D1FE6-AD13-33C9-ACF2-B59446449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9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38">
              <a:extLst>
                <a:ext uri="{FF2B5EF4-FFF2-40B4-BE49-F238E27FC236}">
                  <a16:creationId xmlns:a16="http://schemas.microsoft.com/office/drawing/2014/main" id="{8E35C1E1-6EB1-99B6-B89F-6AE23E9DC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9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39">
              <a:extLst>
                <a:ext uri="{FF2B5EF4-FFF2-40B4-BE49-F238E27FC236}">
                  <a16:creationId xmlns:a16="http://schemas.microsoft.com/office/drawing/2014/main" id="{86ED0AC5-02CD-8D19-A0CE-F09C9A1AF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40">
              <a:extLst>
                <a:ext uri="{FF2B5EF4-FFF2-40B4-BE49-F238E27FC236}">
                  <a16:creationId xmlns:a16="http://schemas.microsoft.com/office/drawing/2014/main" id="{74CB4C29-962D-B43E-512B-055F6B922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41">
              <a:extLst>
                <a:ext uri="{FF2B5EF4-FFF2-40B4-BE49-F238E27FC236}">
                  <a16:creationId xmlns:a16="http://schemas.microsoft.com/office/drawing/2014/main" id="{CFD10971-BCDA-F2B9-CC55-B78195C93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42">
              <a:extLst>
                <a:ext uri="{FF2B5EF4-FFF2-40B4-BE49-F238E27FC236}">
                  <a16:creationId xmlns:a16="http://schemas.microsoft.com/office/drawing/2014/main" id="{699277D1-BA68-ABAD-980A-325B315A1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43">
              <a:extLst>
                <a:ext uri="{FF2B5EF4-FFF2-40B4-BE49-F238E27FC236}">
                  <a16:creationId xmlns:a16="http://schemas.microsoft.com/office/drawing/2014/main" id="{67648E64-125C-BAF1-37F2-29AF69A13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44">
              <a:extLst>
                <a:ext uri="{FF2B5EF4-FFF2-40B4-BE49-F238E27FC236}">
                  <a16:creationId xmlns:a16="http://schemas.microsoft.com/office/drawing/2014/main" id="{ECA27606-9313-D168-D105-93995CFA5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45">
              <a:extLst>
                <a:ext uri="{FF2B5EF4-FFF2-40B4-BE49-F238E27FC236}">
                  <a16:creationId xmlns:a16="http://schemas.microsoft.com/office/drawing/2014/main" id="{D4BBC552-0E0A-D6DA-D468-F76449D8B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46">
              <a:extLst>
                <a:ext uri="{FF2B5EF4-FFF2-40B4-BE49-F238E27FC236}">
                  <a16:creationId xmlns:a16="http://schemas.microsoft.com/office/drawing/2014/main" id="{AEB4C59A-5394-3167-1B61-B56E3564D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63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47">
              <a:extLst>
                <a:ext uri="{FF2B5EF4-FFF2-40B4-BE49-F238E27FC236}">
                  <a16:creationId xmlns:a16="http://schemas.microsoft.com/office/drawing/2014/main" id="{58EF3798-57BC-0207-2C0C-DF6BF9B9F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48">
              <a:extLst>
                <a:ext uri="{FF2B5EF4-FFF2-40B4-BE49-F238E27FC236}">
                  <a16:creationId xmlns:a16="http://schemas.microsoft.com/office/drawing/2014/main" id="{2737D459-826E-7ED3-F679-DBC5BF1AA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49">
              <a:extLst>
                <a:ext uri="{FF2B5EF4-FFF2-40B4-BE49-F238E27FC236}">
                  <a16:creationId xmlns:a16="http://schemas.microsoft.com/office/drawing/2014/main" id="{2E4CD2CB-BBD0-26EA-1F24-5E6A455C4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50">
              <a:extLst>
                <a:ext uri="{FF2B5EF4-FFF2-40B4-BE49-F238E27FC236}">
                  <a16:creationId xmlns:a16="http://schemas.microsoft.com/office/drawing/2014/main" id="{3E7C73DC-8F21-61A1-0A3D-6BD17497C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51">
              <a:extLst>
                <a:ext uri="{FF2B5EF4-FFF2-40B4-BE49-F238E27FC236}">
                  <a16:creationId xmlns:a16="http://schemas.microsoft.com/office/drawing/2014/main" id="{927A1E83-409C-0297-242D-4ED10D52D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52">
              <a:extLst>
                <a:ext uri="{FF2B5EF4-FFF2-40B4-BE49-F238E27FC236}">
                  <a16:creationId xmlns:a16="http://schemas.microsoft.com/office/drawing/2014/main" id="{7A1F8C96-1D11-82B9-D653-585D04DE8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53">
              <a:extLst>
                <a:ext uri="{FF2B5EF4-FFF2-40B4-BE49-F238E27FC236}">
                  <a16:creationId xmlns:a16="http://schemas.microsoft.com/office/drawing/2014/main" id="{D6B0082F-6532-5DC6-BBD3-54D5C669E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54">
              <a:extLst>
                <a:ext uri="{FF2B5EF4-FFF2-40B4-BE49-F238E27FC236}">
                  <a16:creationId xmlns:a16="http://schemas.microsoft.com/office/drawing/2014/main" id="{D23B6BF5-539B-59E0-A9F1-48FFECD02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55">
              <a:extLst>
                <a:ext uri="{FF2B5EF4-FFF2-40B4-BE49-F238E27FC236}">
                  <a16:creationId xmlns:a16="http://schemas.microsoft.com/office/drawing/2014/main" id="{587B177D-3DA6-32D2-97FD-50BE7EFC5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56">
              <a:extLst>
                <a:ext uri="{FF2B5EF4-FFF2-40B4-BE49-F238E27FC236}">
                  <a16:creationId xmlns:a16="http://schemas.microsoft.com/office/drawing/2014/main" id="{4CA17082-4C21-0C67-F768-88E638D8A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57">
              <a:extLst>
                <a:ext uri="{FF2B5EF4-FFF2-40B4-BE49-F238E27FC236}">
                  <a16:creationId xmlns:a16="http://schemas.microsoft.com/office/drawing/2014/main" id="{DF8D3D34-870F-6DF3-F546-05B2DC6CE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58">
              <a:extLst>
                <a:ext uri="{FF2B5EF4-FFF2-40B4-BE49-F238E27FC236}">
                  <a16:creationId xmlns:a16="http://schemas.microsoft.com/office/drawing/2014/main" id="{CDF5DC9D-327A-4D4A-4420-7C38923DF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59">
              <a:extLst>
                <a:ext uri="{FF2B5EF4-FFF2-40B4-BE49-F238E27FC236}">
                  <a16:creationId xmlns:a16="http://schemas.microsoft.com/office/drawing/2014/main" id="{B24E9653-2C99-7D85-F8A0-CD8D0A7CF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60">
              <a:extLst>
                <a:ext uri="{FF2B5EF4-FFF2-40B4-BE49-F238E27FC236}">
                  <a16:creationId xmlns:a16="http://schemas.microsoft.com/office/drawing/2014/main" id="{E3501259-4D8E-A3D8-2BB4-AE7401C13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61">
              <a:extLst>
                <a:ext uri="{FF2B5EF4-FFF2-40B4-BE49-F238E27FC236}">
                  <a16:creationId xmlns:a16="http://schemas.microsoft.com/office/drawing/2014/main" id="{0F83FA6A-8A45-D5C8-C9C8-039B1FB53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62">
              <a:extLst>
                <a:ext uri="{FF2B5EF4-FFF2-40B4-BE49-F238E27FC236}">
                  <a16:creationId xmlns:a16="http://schemas.microsoft.com/office/drawing/2014/main" id="{33A9E218-9CA6-E678-5932-6A2C705F5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63">
              <a:extLst>
                <a:ext uri="{FF2B5EF4-FFF2-40B4-BE49-F238E27FC236}">
                  <a16:creationId xmlns:a16="http://schemas.microsoft.com/office/drawing/2014/main" id="{C35B14B6-1AA2-886B-6C7D-389FE5B6B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64">
              <a:extLst>
                <a:ext uri="{FF2B5EF4-FFF2-40B4-BE49-F238E27FC236}">
                  <a16:creationId xmlns:a16="http://schemas.microsoft.com/office/drawing/2014/main" id="{D79B7C34-4B56-0965-3681-7BD5ECDD1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65">
              <a:extLst>
                <a:ext uri="{FF2B5EF4-FFF2-40B4-BE49-F238E27FC236}">
                  <a16:creationId xmlns:a16="http://schemas.microsoft.com/office/drawing/2014/main" id="{7C2314A8-5122-3086-1CF7-5DBB96D02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66">
              <a:extLst>
                <a:ext uri="{FF2B5EF4-FFF2-40B4-BE49-F238E27FC236}">
                  <a16:creationId xmlns:a16="http://schemas.microsoft.com/office/drawing/2014/main" id="{A274CAE3-C4A1-AEA5-44D4-EA08F69E1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67">
              <a:extLst>
                <a:ext uri="{FF2B5EF4-FFF2-40B4-BE49-F238E27FC236}">
                  <a16:creationId xmlns:a16="http://schemas.microsoft.com/office/drawing/2014/main" id="{5C0A156A-D29A-D410-F46E-F03146648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68">
              <a:extLst>
                <a:ext uri="{FF2B5EF4-FFF2-40B4-BE49-F238E27FC236}">
                  <a16:creationId xmlns:a16="http://schemas.microsoft.com/office/drawing/2014/main" id="{1450C2DB-C541-7719-78F6-64C604B87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69">
              <a:extLst>
                <a:ext uri="{FF2B5EF4-FFF2-40B4-BE49-F238E27FC236}">
                  <a16:creationId xmlns:a16="http://schemas.microsoft.com/office/drawing/2014/main" id="{7CA93A3B-4F7F-349E-AF31-BCFC30AA1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70">
              <a:extLst>
                <a:ext uri="{FF2B5EF4-FFF2-40B4-BE49-F238E27FC236}">
                  <a16:creationId xmlns:a16="http://schemas.microsoft.com/office/drawing/2014/main" id="{83D98F18-1896-157E-BFAE-E71930C1D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71">
              <a:extLst>
                <a:ext uri="{FF2B5EF4-FFF2-40B4-BE49-F238E27FC236}">
                  <a16:creationId xmlns:a16="http://schemas.microsoft.com/office/drawing/2014/main" id="{ACC7F642-A2FD-4EE3-7957-C687004BC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72">
              <a:extLst>
                <a:ext uri="{FF2B5EF4-FFF2-40B4-BE49-F238E27FC236}">
                  <a16:creationId xmlns:a16="http://schemas.microsoft.com/office/drawing/2014/main" id="{7EB8299A-55E2-A1BF-6487-33C1E4173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Rectangle 73">
              <a:extLst>
                <a:ext uri="{FF2B5EF4-FFF2-40B4-BE49-F238E27FC236}">
                  <a16:creationId xmlns:a16="http://schemas.microsoft.com/office/drawing/2014/main" id="{7773251C-994F-A150-8EAC-A6FB85A74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DB999F27-DA63-5654-B2E4-0AF7CDBA4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75">
              <a:extLst>
                <a:ext uri="{FF2B5EF4-FFF2-40B4-BE49-F238E27FC236}">
                  <a16:creationId xmlns:a16="http://schemas.microsoft.com/office/drawing/2014/main" id="{1065A736-D83D-217E-CA18-5C0906DCB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F6BBEAE3-2235-D959-B66E-442B745B2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982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" name="Rectangle 77">
              <a:extLst>
                <a:ext uri="{FF2B5EF4-FFF2-40B4-BE49-F238E27FC236}">
                  <a16:creationId xmlns:a16="http://schemas.microsoft.com/office/drawing/2014/main" id="{7FD53EA7-FA75-2FA4-EFBB-849216FC5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645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Rectangle 78">
              <a:extLst>
                <a:ext uri="{FF2B5EF4-FFF2-40B4-BE49-F238E27FC236}">
                  <a16:creationId xmlns:a16="http://schemas.microsoft.com/office/drawing/2014/main" id="{93C949E8-101A-629A-857F-4DE8D0525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Rectangle 79">
              <a:extLst>
                <a:ext uri="{FF2B5EF4-FFF2-40B4-BE49-F238E27FC236}">
                  <a16:creationId xmlns:a16="http://schemas.microsoft.com/office/drawing/2014/main" id="{94CE6FEB-01A3-6B2A-1344-007623B7D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Rectangle 80">
              <a:extLst>
                <a:ext uri="{FF2B5EF4-FFF2-40B4-BE49-F238E27FC236}">
                  <a16:creationId xmlns:a16="http://schemas.microsoft.com/office/drawing/2014/main" id="{4134A25A-124B-4436-3498-FF4FCA118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291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Rectangle 81">
              <a:extLst>
                <a:ext uri="{FF2B5EF4-FFF2-40B4-BE49-F238E27FC236}">
                  <a16:creationId xmlns:a16="http://schemas.microsoft.com/office/drawing/2014/main" id="{A7B717E0-7710-8DEB-B9F5-03FDA9E4A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8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82">
              <a:extLst>
                <a:ext uri="{FF2B5EF4-FFF2-40B4-BE49-F238E27FC236}">
                  <a16:creationId xmlns:a16="http://schemas.microsoft.com/office/drawing/2014/main" id="{D204D93E-895A-2703-B092-1CCB38343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412"/>
              <a:ext cx="1805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8.6. Pfingstsonntag | 9.6. Pfingstmontag | 19.6. Fronleichnam*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Rectangle 83">
              <a:extLst>
                <a:ext uri="{FF2B5EF4-FFF2-40B4-BE49-F238E27FC236}">
                  <a16:creationId xmlns:a16="http://schemas.microsoft.com/office/drawing/2014/main" id="{78436EAA-509A-AC3C-3D7D-CE97A72A7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" name="Rectangle 84">
              <a:extLst>
                <a:ext uri="{FF2B5EF4-FFF2-40B4-BE49-F238E27FC236}">
                  <a16:creationId xmlns:a16="http://schemas.microsoft.com/office/drawing/2014/main" id="{97B3FD4D-89CD-4144-81F8-F7F2CE6BD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" name="Rectangle 85">
              <a:extLst>
                <a:ext uri="{FF2B5EF4-FFF2-40B4-BE49-F238E27FC236}">
                  <a16:creationId xmlns:a16="http://schemas.microsoft.com/office/drawing/2014/main" id="{F58095AC-4E8D-8B29-D29E-B8A552B7D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Rectangle 86">
              <a:extLst>
                <a:ext uri="{FF2B5EF4-FFF2-40B4-BE49-F238E27FC236}">
                  <a16:creationId xmlns:a16="http://schemas.microsoft.com/office/drawing/2014/main" id="{6A841F02-6EB3-A765-AD6D-F2F99C023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87">
              <a:extLst>
                <a:ext uri="{FF2B5EF4-FFF2-40B4-BE49-F238E27FC236}">
                  <a16:creationId xmlns:a16="http://schemas.microsoft.com/office/drawing/2014/main" id="{625753F7-99D1-4CBA-1E34-42644819A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88">
              <a:extLst>
                <a:ext uri="{FF2B5EF4-FFF2-40B4-BE49-F238E27FC236}">
                  <a16:creationId xmlns:a16="http://schemas.microsoft.com/office/drawing/2014/main" id="{DEDDE4F3-576A-4CA0-DA9E-5B445EA1F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Rectangle 89">
              <a:extLst>
                <a:ext uri="{FF2B5EF4-FFF2-40B4-BE49-F238E27FC236}">
                  <a16:creationId xmlns:a16="http://schemas.microsoft.com/office/drawing/2014/main" id="{80E4DC12-F73D-E562-037A-88E63075D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Rectangle 90">
              <a:extLst>
                <a:ext uri="{FF2B5EF4-FFF2-40B4-BE49-F238E27FC236}">
                  <a16:creationId xmlns:a16="http://schemas.microsoft.com/office/drawing/2014/main" id="{65732EA7-B520-FD0E-561D-7E9BD0482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415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Rectangle 91">
              <a:extLst>
                <a:ext uri="{FF2B5EF4-FFF2-40B4-BE49-F238E27FC236}">
                  <a16:creationId xmlns:a16="http://schemas.microsoft.com/office/drawing/2014/main" id="{D680513D-2AFC-C9D8-434F-39280AC15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4173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Rectangle 92">
              <a:extLst>
                <a:ext uri="{FF2B5EF4-FFF2-40B4-BE49-F238E27FC236}">
                  <a16:creationId xmlns:a16="http://schemas.microsoft.com/office/drawing/2014/main" id="{4169CF0E-7DEE-1923-5493-F3398B300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33"/>
              <a:ext cx="874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BF744727-761B-8D4F-8B3E-5FA886A24B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135A0DE2-9ACC-06DB-AD80-2EF33A22AF4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3C4C6E73-311E-BB79-435A-C99B8B78C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1"/>
              <a:ext cx="16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J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DDB02652-21CB-97EF-3178-F2546E65D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2871"/>
              <a:ext cx="17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4907F963-CF04-F660-62FC-EA6466665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" y="2871"/>
              <a:ext cx="11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l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76C51A9D-E955-9AF1-4487-C579124D8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871"/>
              <a:ext cx="11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0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2F5AB476-162B-CE05-B3AD-46DC973C6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5"/>
              <a:ext cx="21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48CA7BA0-AA14-D91F-A1F6-0347FAEA1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5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8ADBDE48-98FA-65B4-8A7B-B20DFB246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5"/>
              <a:ext cx="17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63B04DE6-BACB-1991-4116-289558C04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5"/>
              <a:ext cx="20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A0E02804-E6B8-3E3F-01DC-B3C6315DE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5"/>
              <a:ext cx="16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D8CB7077-821B-0D62-6B6A-45C2BC47B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5"/>
              <a:ext cx="19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3FEFB773-5575-9D8F-0D35-B3A570012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5"/>
              <a:ext cx="19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52969F22-BB05-F1BF-529C-569B8D9D7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643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1EEC6EC3-69CB-9FF5-87C1-E912C1583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0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766BAB11-7DD3-0DBF-F7CF-132D53F1D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BABE6ACD-E94A-AD6B-319B-6B8B55FFA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289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A7AE93C6-FA98-0A72-B783-1FF40410E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6"/>
              <a:ext cx="12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4C780E9E-A721-DDC9-E22F-2E9527DA7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DDAE5C41-3938-9FBA-0254-C842F1F81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417534C5-8D6D-436F-C77B-A086377BF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98825ABD-F13C-3DBA-99E5-8FB509583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B23466F5-73E6-6B05-BA0C-7AB72DE09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F3889CA8-C756-D902-1AE9-629D8CD09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BD59DDFC-1DBF-A6AE-DF05-0025D2C2C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" y="345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5102D55B-A84D-1BA5-67C7-98CFFA995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1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0397FFFD-B493-7972-F930-C62FAD45A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0B2F4D97-D4A5-D19C-6FAF-52B112268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9B1F862A-3E03-8B2F-815C-C4B367422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DD28B5F7-C9DD-A835-F9D9-C9B9D54FA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CCD5F434-A9E3-825F-E625-7A06DE2C8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1274DBBC-83B8-9FE0-0EF8-6C2305B01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45A048A4-3B6C-3621-4468-840234776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4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3C1F7C37-F46A-581D-B9C4-D66963FE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16728A61-46E8-AF96-DE22-8C9ABC3F5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449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CB080121-F66E-924C-A025-59023851E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3D04C6CC-74CA-03C3-7C05-0E928369F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90AE0087-B4CE-DC18-2C0B-5C1760D5E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C2BA2081-3213-909F-0250-B67D639FF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151A8B9A-C7B4-6FD5-64A2-8A4B4139D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76B9F0E1-B817-59F9-FFCA-F777276E1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A64F184A-7D13-8E13-ED93-4622C9CFC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89CA3499-5FCB-C6ED-5BDE-40F459DFC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2FB81EC4-C1E1-D457-CB3A-6E511E31B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445A1C6A-DBCF-C1F6-EE10-F687F6411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AE35A6D0-3136-A767-1FFF-5019526BF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A009B0F8-9F00-7789-B4CE-18D0E88E0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871FA767-0AA5-23B0-9C6F-5BFE9FCC7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7EA19B48-0324-1F0B-4349-1DC45A4AF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628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58FB102E-D29D-7C4B-D801-02766FE84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7C400B7A-4BCF-6737-8B1D-E3CA339F7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2EB48298-7EA2-F663-F6B6-8B70210C1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61398E51-0820-ED3C-D0BE-85947FA99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0649E65F-3D6B-9E5E-AC6F-8491093F2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D59CB813-A980-EA1A-81F0-7028F5116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1BE2E5C0-62ED-0E51-39FF-E750364FB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D8D55A68-ED0E-DBA0-82BE-F49CDBBBA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A472282B-67B7-51BD-54B7-5DAA1EBA3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19345F1E-F15B-DCE9-B529-546E85EFA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B2403C56-0952-2835-4D35-015DE9751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86BB6C8C-CC7E-793E-B787-9D4A7CCF2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573D2BCE-52A9-9802-9587-F8F068E15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B76753AB-76E2-FA72-E037-12C6DA2AD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3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80326B19-4B9C-4C0D-C3BB-0EFEE9C97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DD0919B6-D4F3-0B91-A3F3-109BE84AD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DD653842-774B-80A3-696C-73D8CBE41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E6FF929E-4991-BC3A-FC53-333C4F33F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16BF13FB-65A8-A2E2-E90D-B9E03B281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BA9EA8BC-7778-5C02-A829-442344C2A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CF27113C-E22E-CE75-54EB-30E848E3D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53F795B5-A11B-1CD8-3A8C-2D66A5940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5DA7A3DB-0767-5DB9-81E2-22C476EEA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7DD22AD5-019F-6748-FBC7-38DA82138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274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002922C0-64E0-4D09-8408-21A5E01B9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ED209A79-3DC6-D1D6-FBB9-6799B3887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72512EBE-613C-1012-3886-96D1006B8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980"/>
              <a:ext cx="11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F7BCBB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56B76072-E92F-8A58-CF36-59E8B85B665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0"/>
            <a:ext cx="5327650" cy="7559675"/>
            <a:chOff x="0" y="0"/>
            <a:chExt cx="3356" cy="476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8C87CA45-1A7C-5B34-6D81-C4F6383C847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356" cy="4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6519177E-5FE2-1DD2-1958-8F60542C8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" y="2872"/>
              <a:ext cx="188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DA4FCC66-CBDC-CF33-2A23-CF6598244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" y="2872"/>
              <a:ext cx="269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ug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73BC55BE-7F40-47DE-8B58-2FCD0A351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2872"/>
              <a:ext cx="171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DCA75135-4D23-1097-461F-32DC66DC3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" y="2872"/>
              <a:ext cx="163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7DAA4B8D-E176-8B08-595B-D2749251B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" y="2872"/>
              <a:ext cx="129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9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5CAB6A52-45E3-5C88-4E3C-1797599FC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63750099-33D0-81D9-01EC-BA1C61703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8D8E8A70-925C-611E-EDC1-3DFEE45B6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18A36751-FA0E-27DB-18A8-07B25605C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4F93FC94-8796-354E-E6B3-B7285FEA1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8FF8EA68-EEA1-A742-5ADF-575934C30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E23A921A-A562-7477-D234-7A9F8710C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4EFD4740-B01C-6FCB-2D9B-E5A604748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79FCBB28-F5A0-8786-7378-7FD96A3FF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23B0D129-FAD5-045C-60C8-0C7BAACD9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F8DC4265-DC34-2C46-9294-A37F89DB2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451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8309731C-E7A6-FF19-C4C2-36B1DD671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B9E189F8-5AD7-6DB6-2334-142828D46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" y="3095"/>
              <a:ext cx="2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D433EDA4-379E-1D2B-9AB0-16105BF8E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E389015F-91C7-4FA2-6E6A-759AE2590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5AAFFE45-04D7-A12B-53AB-5D4B6262E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7F1B20A1-106A-57DD-4881-54C07AAF9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" y="3095"/>
              <a:ext cx="17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DF053F76-6340-0D11-7320-4C4338F42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D85A7ECE-8D1F-31DC-F0E3-26F4991AC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3" y="3095"/>
              <a:ext cx="20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9076B283-3154-B3DF-533E-4039EAA28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ED6F7D57-7156-95D6-FA62-2FEC0ABBB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449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E93B938D-565C-A66F-827C-050B01EFE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95"/>
              <a:ext cx="16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478F8F94-F340-930E-4703-A0D1E9109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2C367F31-8D7F-7DB5-4D75-92EE549A9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E60E343A-37DA-9636-DABF-ACF8405B2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3095"/>
              <a:ext cx="1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25021B90-5372-BC5E-9426-872A9B973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4152A219-4978-CCB4-B9C5-1202D832B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5C44F2D7-BC5A-478A-04B8-4452628B1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" y="3095"/>
              <a:ext cx="1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9143C123-AAF8-5F00-2047-59A90632A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7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475318D5-6E99-DCC9-9C9C-62AF8F30C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A1F7AFC3-E85F-F24B-2BAA-85A3D9A6D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9D978F28-B17B-C55D-3A13-01D0415B7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7C5379CB-8D6F-8E8F-7596-6E3083BA3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826AB7FF-5CB3-2836-B3E2-429EA2A58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4">
              <a:extLst>
                <a:ext uri="{FF2B5EF4-FFF2-40B4-BE49-F238E27FC236}">
                  <a16:creationId xmlns:a16="http://schemas.microsoft.com/office/drawing/2014/main" id="{C7531194-D6C6-1FDE-130A-95544DD5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5">
              <a:extLst>
                <a:ext uri="{FF2B5EF4-FFF2-40B4-BE49-F238E27FC236}">
                  <a16:creationId xmlns:a16="http://schemas.microsoft.com/office/drawing/2014/main" id="{49B9C0F0-671D-F478-6439-C55B8CD5A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6">
              <a:extLst>
                <a:ext uri="{FF2B5EF4-FFF2-40B4-BE49-F238E27FC236}">
                  <a16:creationId xmlns:a16="http://schemas.microsoft.com/office/drawing/2014/main" id="{26C29E3A-3F69-F293-EE84-DE8D5FF56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7">
              <a:extLst>
                <a:ext uri="{FF2B5EF4-FFF2-40B4-BE49-F238E27FC236}">
                  <a16:creationId xmlns:a16="http://schemas.microsoft.com/office/drawing/2014/main" id="{F3BCF276-1D10-CCC4-5AF7-311577199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5" y="3628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D301120C-6C51-8559-3A25-B108C093B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1260DDA2-B2F0-5BC0-A937-9D08F0405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E5EF164A-3257-EE1C-0BC3-A184991F2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7BEE954D-392F-9886-BC91-111104912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80D2241F-AB26-E5E2-1CA7-788EFA638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507A8A51-CC21-46B1-2FDF-BE3074BD9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4D58E22B-52A3-1F83-C5D0-20D24A3BF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5">
              <a:extLst>
                <a:ext uri="{FF2B5EF4-FFF2-40B4-BE49-F238E27FC236}">
                  <a16:creationId xmlns:a16="http://schemas.microsoft.com/office/drawing/2014/main" id="{3F7CDF7C-8039-D7FC-351C-6E7054655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6">
              <a:extLst>
                <a:ext uri="{FF2B5EF4-FFF2-40B4-BE49-F238E27FC236}">
                  <a16:creationId xmlns:a16="http://schemas.microsoft.com/office/drawing/2014/main" id="{A1665084-7E96-99D8-9687-E4ABE6A26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>
              <a:extLst>
                <a:ext uri="{FF2B5EF4-FFF2-40B4-BE49-F238E27FC236}">
                  <a16:creationId xmlns:a16="http://schemas.microsoft.com/office/drawing/2014/main" id="{6D8294E9-E148-7012-BBC1-150F5CC05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>
              <a:extLst>
                <a:ext uri="{FF2B5EF4-FFF2-40B4-BE49-F238E27FC236}">
                  <a16:creationId xmlns:a16="http://schemas.microsoft.com/office/drawing/2014/main" id="{41DC9219-223D-F3FE-7CA7-52FD7FE3D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>
              <a:extLst>
                <a:ext uri="{FF2B5EF4-FFF2-40B4-BE49-F238E27FC236}">
                  <a16:creationId xmlns:a16="http://schemas.microsoft.com/office/drawing/2014/main" id="{75259FBE-E0CE-6C40-44E8-BEBFC276D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>
              <a:extLst>
                <a:ext uri="{FF2B5EF4-FFF2-40B4-BE49-F238E27FC236}">
                  <a16:creationId xmlns:a16="http://schemas.microsoft.com/office/drawing/2014/main" id="{EC8411C3-94F8-2835-F122-3AAB8D2C6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1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>
              <a:extLst>
                <a:ext uri="{FF2B5EF4-FFF2-40B4-BE49-F238E27FC236}">
                  <a16:creationId xmlns:a16="http://schemas.microsoft.com/office/drawing/2014/main" id="{65C1447F-9C6C-8D56-117F-487BA2B7C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" y="3805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>
              <a:extLst>
                <a:ext uri="{FF2B5EF4-FFF2-40B4-BE49-F238E27FC236}">
                  <a16:creationId xmlns:a16="http://schemas.microsoft.com/office/drawing/2014/main" id="{68C18B82-3486-8ECB-88DF-4A550D4FD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>
              <a:extLst>
                <a:ext uri="{FF2B5EF4-FFF2-40B4-BE49-F238E27FC236}">
                  <a16:creationId xmlns:a16="http://schemas.microsoft.com/office/drawing/2014/main" id="{2DDD6292-98EB-C65A-ABFD-E4EFC49A3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>
              <a:extLst>
                <a:ext uri="{FF2B5EF4-FFF2-40B4-BE49-F238E27FC236}">
                  <a16:creationId xmlns:a16="http://schemas.microsoft.com/office/drawing/2014/main" id="{C38282EA-054C-E2E9-E50A-889405B95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>
              <a:extLst>
                <a:ext uri="{FF2B5EF4-FFF2-40B4-BE49-F238E27FC236}">
                  <a16:creationId xmlns:a16="http://schemas.microsoft.com/office/drawing/2014/main" id="{8FDB986D-A9C9-786F-19A8-4C898DBB7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8D8CA332-8AA4-797F-00F3-6381CDA5B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>
              <a:extLst>
                <a:ext uri="{FF2B5EF4-FFF2-40B4-BE49-F238E27FC236}">
                  <a16:creationId xmlns:a16="http://schemas.microsoft.com/office/drawing/2014/main" id="{F196CCE1-4F4F-7431-F0E9-46A7BEF07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3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>
              <a:extLst>
                <a:ext uri="{FF2B5EF4-FFF2-40B4-BE49-F238E27FC236}">
                  <a16:creationId xmlns:a16="http://schemas.microsoft.com/office/drawing/2014/main" id="{38BBB36F-126A-9E4A-5A16-219B22510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>
              <a:extLst>
                <a:ext uri="{FF2B5EF4-FFF2-40B4-BE49-F238E27FC236}">
                  <a16:creationId xmlns:a16="http://schemas.microsoft.com/office/drawing/2014/main" id="{ECA1938A-5A8A-4DD9-F8CF-661165CF2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>
              <a:extLst>
                <a:ext uri="{FF2B5EF4-FFF2-40B4-BE49-F238E27FC236}">
                  <a16:creationId xmlns:a16="http://schemas.microsoft.com/office/drawing/2014/main" id="{63BEB8C1-DF35-51C7-55FC-0C7F1539B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>
              <a:extLst>
                <a:ext uri="{FF2B5EF4-FFF2-40B4-BE49-F238E27FC236}">
                  <a16:creationId xmlns:a16="http://schemas.microsoft.com/office/drawing/2014/main" id="{51D067C5-101A-EA62-F298-A63BE74E3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276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>
              <a:extLst>
                <a:ext uri="{FF2B5EF4-FFF2-40B4-BE49-F238E27FC236}">
                  <a16:creationId xmlns:a16="http://schemas.microsoft.com/office/drawing/2014/main" id="{554E808E-4F6E-BFB5-B595-450F46A3A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>
              <a:extLst>
                <a:ext uri="{FF2B5EF4-FFF2-40B4-BE49-F238E27FC236}">
                  <a16:creationId xmlns:a16="http://schemas.microsoft.com/office/drawing/2014/main" id="{B9BEBB84-6276-1DF8-FEEF-825611760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6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>
              <a:extLst>
                <a:ext uri="{FF2B5EF4-FFF2-40B4-BE49-F238E27FC236}">
                  <a16:creationId xmlns:a16="http://schemas.microsoft.com/office/drawing/2014/main" id="{03534EA1-25B4-9DAD-FFAD-A5822025B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6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>
              <a:extLst>
                <a:ext uri="{FF2B5EF4-FFF2-40B4-BE49-F238E27FC236}">
                  <a16:creationId xmlns:a16="http://schemas.microsoft.com/office/drawing/2014/main" id="{C80FCEAD-EEFD-474A-468F-812B4DF88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>
              <a:extLst>
                <a:ext uri="{FF2B5EF4-FFF2-40B4-BE49-F238E27FC236}">
                  <a16:creationId xmlns:a16="http://schemas.microsoft.com/office/drawing/2014/main" id="{0310861C-5CB5-B468-2260-BD346E0A1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3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>
              <a:extLst>
                <a:ext uri="{FF2B5EF4-FFF2-40B4-BE49-F238E27FC236}">
                  <a16:creationId xmlns:a16="http://schemas.microsoft.com/office/drawing/2014/main" id="{C16E59B5-D6A3-91B8-978F-F4384B5C3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" y="3980"/>
              <a:ext cx="111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>
                  <a:ln>
                    <a:noFill/>
                  </a:ln>
                  <a:solidFill>
                    <a:srgbClr val="E74011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>
              <a:extLst>
                <a:ext uri="{FF2B5EF4-FFF2-40B4-BE49-F238E27FC236}">
                  <a16:creationId xmlns:a16="http://schemas.microsoft.com/office/drawing/2014/main" id="{15EB81B6-FD8B-F6BD-7625-91A20D18D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644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>
              <a:extLst>
                <a:ext uri="{FF2B5EF4-FFF2-40B4-BE49-F238E27FC236}">
                  <a16:creationId xmlns:a16="http://schemas.microsoft.com/office/drawing/2014/main" id="{AE8234A1-F9E3-4E0E-5DF7-544F2C849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821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>
              <a:extLst>
                <a:ext uri="{FF2B5EF4-FFF2-40B4-BE49-F238E27FC236}">
                  <a16:creationId xmlns:a16="http://schemas.microsoft.com/office/drawing/2014/main" id="{908E63CD-DD79-C861-181C-24293FA14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996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81">
              <a:extLst>
                <a:ext uri="{FF2B5EF4-FFF2-40B4-BE49-F238E27FC236}">
                  <a16:creationId xmlns:a16="http://schemas.microsoft.com/office/drawing/2014/main" id="{0C8C1714-5AE2-A009-6C7B-B1D410FD1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467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>
              <a:extLst>
                <a:ext uri="{FF2B5EF4-FFF2-40B4-BE49-F238E27FC236}">
                  <a16:creationId xmlns:a16="http://schemas.microsoft.com/office/drawing/2014/main" id="{ED514B9B-C5D8-4C1D-11E1-C76CA50A8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4412"/>
              <a:ext cx="742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15.8. Mariä Himmelfahrt*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3">
              <a:extLst>
                <a:ext uri="{FF2B5EF4-FFF2-40B4-BE49-F238E27FC236}">
                  <a16:creationId xmlns:a16="http://schemas.microsoft.com/office/drawing/2014/main" id="{C6896432-656C-40FE-E40F-FA9160B85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0" y="4531"/>
              <a:ext cx="874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*Nicht in allen Bundesländern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4">
              <a:extLst>
                <a:ext uri="{FF2B5EF4-FFF2-40B4-BE49-F238E27FC236}">
                  <a16:creationId xmlns:a16="http://schemas.microsoft.com/office/drawing/2014/main" id="{A953F2F6-E5BD-1AE1-C139-6CD51E35B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" y="3291"/>
              <a:ext cx="12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C6C6C6"/>
                  </a:solidFill>
                  <a:effectLst/>
                  <a:latin typeface="Arial" panose="020B0604020202020204" pitchFamily="34" charset="0"/>
                </a:rPr>
                <a:t>31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1079</Words>
  <Application>Microsoft Office PowerPoint</Application>
  <PresentationFormat>Benutzerdefiniert</PresentationFormat>
  <Paragraphs>972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viaprinto_kalendarium_wandkalender_a5_hoch_de.indd</dc:title>
  <cp:lastModifiedBy>Schwandt, Simon</cp:lastModifiedBy>
  <cp:revision>6</cp:revision>
  <dcterms:created xsi:type="dcterms:W3CDTF">2023-02-06T14:16:26Z</dcterms:created>
  <dcterms:modified xsi:type="dcterms:W3CDTF">2024-03-06T11:38:59Z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2023-01-02T00:00:00Z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PDF/X-1a:2003</vt:lpwstr>
  </property>
  <property fmtid="{D5CDD505-2E9C-101B-9397-08002B2CF9AE}" pid="5" name="GTS_PDFXVersion">
    <vt:lpwstr>PDF/X-1a:2003</vt:lpwstr>
  </property>
  <property fmtid="{D5CDD505-2E9C-101B-9397-08002B2CF9AE}" pid="6" name="LastSaved">
    <vt:filetime>2023-02-06T00:00:00Z</vt:filetime>
  </property>
  <property fmtid="{D5CDD505-2E9C-101B-9397-08002B2CF9AE}" pid="7" name="Producer">
    <vt:lpwstr>Adobe PDF Library 17.0</vt:lpwstr>
  </property>
</Properties>
</file>