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125700" cy="10693400"/>
  <p:notesSz cx="151257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42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6"/>
            <a:ext cx="1361313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8BCBCA2-BD29-2D50-BEBC-F305A69026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" y="497"/>
            <a:ext cx="15121159" cy="106924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Peter, Antje</dc:creator>
  <cp:lastModifiedBy>Peter, Antje</cp:lastModifiedBy>
  <cp:revision>4</cp:revision>
  <dcterms:created xsi:type="dcterms:W3CDTF">2022-03-08T16:01:11Z</dcterms:created>
  <dcterms:modified xsi:type="dcterms:W3CDTF">2023-03-08T08:22:36Z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2022-03-08T00:00:00Z</vt:filetime>
  </property>
  <property fmtid="{D5CDD505-2E9C-101B-9397-08002B2CF9AE}" pid="3" name="Creator">
    <vt:lpwstr>Adobe InDesign 17.1 (Windows)</vt:lpwstr>
  </property>
  <property fmtid="{D5CDD505-2E9C-101B-9397-08002B2CF9AE}" pid="4" name="LastSaved">
    <vt:filetime>2022-03-08T00:00:00Z</vt:filetime>
  </property>
</Properties>
</file>