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78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300" b="0" i="0">
                <a:solidFill>
                  <a:srgbClr val="F1F2F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44242" y="124564"/>
            <a:ext cx="1526540" cy="1044575"/>
          </a:xfrm>
          <a:prstGeom prst="rect">
            <a:avLst/>
          </a:prstGeom>
        </p:spPr>
        <p:txBody>
          <a:bodyPr lIns="0" tIns="0" rIns="0" bIns="0"/>
          <a:lstStyle>
            <a:lvl1pPr>
              <a:defRPr sz="5300" b="0" i="0">
                <a:solidFill>
                  <a:srgbClr val="F1F2F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44242" y="124564"/>
            <a:ext cx="1526540" cy="1044575"/>
          </a:xfrm>
          <a:prstGeom prst="rect">
            <a:avLst/>
          </a:prstGeom>
        </p:spPr>
        <p:txBody>
          <a:bodyPr lIns="0" tIns="0" rIns="0" bIns="0"/>
          <a:lstStyle>
            <a:lvl1pPr>
              <a:defRPr sz="5300" b="0" i="0">
                <a:solidFill>
                  <a:srgbClr val="F1F2F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44242" y="124564"/>
            <a:ext cx="1526540" cy="1044575"/>
          </a:xfrm>
          <a:prstGeom prst="rect">
            <a:avLst/>
          </a:prstGeom>
        </p:spPr>
        <p:txBody>
          <a:bodyPr lIns="0" tIns="0" rIns="0" bIns="0"/>
          <a:lstStyle>
            <a:lvl1pPr>
              <a:defRPr sz="5300" b="0" i="0">
                <a:solidFill>
                  <a:srgbClr val="F1F2F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C61331D6-C77F-A231-1EFB-2E51DC8CD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" y="0"/>
            <a:ext cx="15117271" cy="10693400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41327EE0-3A3B-E619-11AE-76D75708D90D}"/>
              </a:ext>
            </a:extLst>
          </p:cNvPr>
          <p:cNvSpPr txBox="1"/>
          <p:nvPr/>
        </p:nvSpPr>
        <p:spPr>
          <a:xfrm>
            <a:off x="6267450" y="9918700"/>
            <a:ext cx="853440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rtl="0"/>
            <a:r>
              <a:rPr lang="de-DE" sz="1050" b="0" i="0" u="none" strike="noStrike" baseline="30000" dirty="0">
                <a:solidFill>
                  <a:srgbClr val="C6C6C5"/>
                </a:solidFill>
                <a:latin typeface="Arial" panose="020B0604020202020204" pitchFamily="34" charset="0"/>
              </a:rPr>
              <a:t>1.1. Neujahr | 6.1. Heilige Drei Könige* | 8.3. Internationaler Frauentag* | 18.4. Karfreitag | 20.4. Ostersonntag | 21.4. Ostermontag | 1.5. Tag der Arbeit </a:t>
            </a:r>
          </a:p>
          <a:p>
            <a:pPr marR="0" algn="r" rtl="0"/>
            <a:r>
              <a:rPr lang="de-DE" sz="1050" b="0" i="0" u="none" strike="noStrike" baseline="30000" dirty="0">
                <a:solidFill>
                  <a:srgbClr val="C6C6C5"/>
                </a:solidFill>
                <a:latin typeface="Arial" panose="020B0604020202020204" pitchFamily="34" charset="0"/>
              </a:rPr>
              <a:t>29.5.Christi Himmelfahrt | 8.6. Pfingstsonntag | 9.6. Pfingstmontag | 19.6. Fronleichnam* | 15.8. Mariä Himmelfahrt* | 20.9. Weltkindertag* | 3.10. Tag der Deutschen Einheit</a:t>
            </a:r>
          </a:p>
          <a:p>
            <a:pPr marR="0" algn="r" rtl="0"/>
            <a:r>
              <a:rPr lang="de-DE" sz="1050" b="0" i="0" u="none" strike="noStrike" baseline="30000" dirty="0">
                <a:solidFill>
                  <a:srgbClr val="C6C6C5"/>
                </a:solidFill>
                <a:latin typeface="Arial" panose="020B0604020202020204" pitchFamily="34" charset="0"/>
              </a:rPr>
              <a:t>31.10. Reformationstag* | 1.11. Allerheiligen* | 19.11. Buß- und Bettag* | 24.12. Heiligabend | 25.12. Erster Weihnachtsfeiertag | 26.12. Zweiter Weihnachtsfeiertag | 31.12. Silvester</a:t>
            </a:r>
          </a:p>
          <a:p>
            <a:pPr algn="r" rtl="0"/>
            <a:endParaRPr lang="de-DE" sz="1050" b="0" i="0" u="none" strike="noStrike" baseline="30000" dirty="0">
              <a:solidFill>
                <a:srgbClr val="C6C6C5"/>
              </a:solidFill>
              <a:latin typeface="Arial" panose="020B0604020202020204" pitchFamily="34" charset="0"/>
            </a:endParaRPr>
          </a:p>
          <a:p>
            <a:pPr algn="r" rtl="0"/>
            <a:r>
              <a:rPr lang="de-DE" sz="1050" b="0" i="0" u="none" strike="noStrike" baseline="30000" dirty="0">
                <a:solidFill>
                  <a:srgbClr val="C6C6C5"/>
                </a:solidFill>
                <a:latin typeface="Arial" panose="020B0604020202020204" pitchFamily="34" charset="0"/>
              </a:rPr>
              <a:t>*nicht in allen Bundesländern</a:t>
            </a:r>
          </a:p>
          <a:p>
            <a:pPr marR="0" algn="r" rtl="0"/>
            <a:endParaRPr lang="de-DE" sz="1050" dirty="0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33218C9E-51F5-29E2-BEFA-672A2D79F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" y="0"/>
            <a:ext cx="15117271" cy="10693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viaprinto_kalendarium_schreibtischunterlage_rechts_a3_quer_de.indd</dc:title>
  <dc:creator>Peter, Antje</dc:creator>
  <cp:lastModifiedBy>Peter, Antje</cp:lastModifiedBy>
  <cp:revision>1</cp:revision>
  <dcterms:created xsi:type="dcterms:W3CDTF">2024-01-22T09:01:27Z</dcterms:created>
  <dcterms:modified xsi:type="dcterms:W3CDTF">2024-02-14T11:32:35Z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2024-01-18T00:00:00Z</vt:filetime>
  </property>
  <property fmtid="{D5CDD505-2E9C-101B-9397-08002B2CF9AE}" pid="3" name="Creator">
    <vt:lpwstr>Adobe InDesign 19.0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2024-01-22T00:00:00Z</vt:filetime>
  </property>
  <property fmtid="{D5CDD505-2E9C-101B-9397-08002B2CF9AE}" pid="7" name="Producer">
    <vt:lpwstr>Adobe PDF Library 17.0</vt:lpwstr>
  </property>
</Properties>
</file>