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12570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F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023" autoAdjust="0"/>
    <p:restoredTop sz="94660"/>
  </p:normalViewPr>
  <p:slideViewPr>
    <p:cSldViewPr>
      <p:cViewPr>
        <p:scale>
          <a:sx n="75" d="100"/>
          <a:sy n="75" d="100"/>
        </p:scale>
        <p:origin x="189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6"/>
            <a:ext cx="1361313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1" name="Freeform 24">
            <a:extLst>
              <a:ext uri="{FF2B5EF4-FFF2-40B4-BE49-F238E27FC236}">
                <a16:creationId xmlns:a16="http://schemas.microsoft.com/office/drawing/2014/main" id="{83FE9E79-529E-8C85-2011-E39E5AB08780}"/>
              </a:ext>
            </a:extLst>
          </p:cNvPr>
          <p:cNvSpPr>
            <a:spLocks noEditPoints="1"/>
          </p:cNvSpPr>
          <p:nvPr/>
        </p:nvSpPr>
        <p:spPr bwMode="auto">
          <a:xfrm>
            <a:off x="9906795" y="3490120"/>
            <a:ext cx="1169988" cy="5759450"/>
          </a:xfrm>
          <a:custGeom>
            <a:avLst/>
            <a:gdLst>
              <a:gd name="T0" fmla="*/ 737 w 737"/>
              <a:gd name="T1" fmla="*/ 3546 h 3628"/>
              <a:gd name="T2" fmla="*/ 290 w 737"/>
              <a:gd name="T3" fmla="*/ 3628 h 3628"/>
              <a:gd name="T4" fmla="*/ 290 w 737"/>
              <a:gd name="T5" fmla="*/ 3463 h 3628"/>
              <a:gd name="T6" fmla="*/ 737 w 737"/>
              <a:gd name="T7" fmla="*/ 3546 h 3628"/>
              <a:gd name="T8" fmla="*/ 290 w 737"/>
              <a:gd name="T9" fmla="*/ 3463 h 3628"/>
              <a:gd name="T10" fmla="*/ 290 w 737"/>
              <a:gd name="T11" fmla="*/ 3463 h 3628"/>
              <a:gd name="T12" fmla="*/ 151 w 737"/>
              <a:gd name="T13" fmla="*/ 3628 h 3628"/>
              <a:gd name="T14" fmla="*/ 0 w 737"/>
              <a:gd name="T15" fmla="*/ 3463 h 3628"/>
              <a:gd name="T16" fmla="*/ 151 w 737"/>
              <a:gd name="T17" fmla="*/ 3628 h 3628"/>
              <a:gd name="T18" fmla="*/ 0 w 737"/>
              <a:gd name="T19" fmla="*/ 3463 h 3628"/>
              <a:gd name="T20" fmla="*/ 737 w 737"/>
              <a:gd name="T21" fmla="*/ 2393 h 3628"/>
              <a:gd name="T22" fmla="*/ 290 w 737"/>
              <a:gd name="T23" fmla="*/ 2475 h 3628"/>
              <a:gd name="T24" fmla="*/ 290 w 737"/>
              <a:gd name="T25" fmla="*/ 2310 h 3628"/>
              <a:gd name="T26" fmla="*/ 737 w 737"/>
              <a:gd name="T27" fmla="*/ 2393 h 3628"/>
              <a:gd name="T28" fmla="*/ 290 w 737"/>
              <a:gd name="T29" fmla="*/ 2310 h 3628"/>
              <a:gd name="T30" fmla="*/ 290 w 737"/>
              <a:gd name="T31" fmla="*/ 2310 h 3628"/>
              <a:gd name="T32" fmla="*/ 151 w 737"/>
              <a:gd name="T33" fmla="*/ 2475 h 3628"/>
              <a:gd name="T34" fmla="*/ 0 w 737"/>
              <a:gd name="T35" fmla="*/ 2310 h 3628"/>
              <a:gd name="T36" fmla="*/ 151 w 737"/>
              <a:gd name="T37" fmla="*/ 2475 h 3628"/>
              <a:gd name="T38" fmla="*/ 0 w 737"/>
              <a:gd name="T39" fmla="*/ 2310 h 3628"/>
              <a:gd name="T40" fmla="*/ 737 w 737"/>
              <a:gd name="T41" fmla="*/ 1238 h 3628"/>
              <a:gd name="T42" fmla="*/ 290 w 737"/>
              <a:gd name="T43" fmla="*/ 1320 h 3628"/>
              <a:gd name="T44" fmla="*/ 290 w 737"/>
              <a:gd name="T45" fmla="*/ 1155 h 3628"/>
              <a:gd name="T46" fmla="*/ 737 w 737"/>
              <a:gd name="T47" fmla="*/ 1238 h 3628"/>
              <a:gd name="T48" fmla="*/ 290 w 737"/>
              <a:gd name="T49" fmla="*/ 1155 h 3628"/>
              <a:gd name="T50" fmla="*/ 290 w 737"/>
              <a:gd name="T51" fmla="*/ 1155 h 3628"/>
              <a:gd name="T52" fmla="*/ 151 w 737"/>
              <a:gd name="T53" fmla="*/ 1320 h 3628"/>
              <a:gd name="T54" fmla="*/ 0 w 737"/>
              <a:gd name="T55" fmla="*/ 1155 h 3628"/>
              <a:gd name="T56" fmla="*/ 151 w 737"/>
              <a:gd name="T57" fmla="*/ 1320 h 3628"/>
              <a:gd name="T58" fmla="*/ 0 w 737"/>
              <a:gd name="T59" fmla="*/ 1155 h 3628"/>
              <a:gd name="T60" fmla="*/ 737 w 737"/>
              <a:gd name="T61" fmla="*/ 85 h 3628"/>
              <a:gd name="T62" fmla="*/ 290 w 737"/>
              <a:gd name="T63" fmla="*/ 167 h 3628"/>
              <a:gd name="T64" fmla="*/ 290 w 737"/>
              <a:gd name="T65" fmla="*/ 0 h 3628"/>
              <a:gd name="T66" fmla="*/ 737 w 737"/>
              <a:gd name="T67" fmla="*/ 85 h 3628"/>
              <a:gd name="T68" fmla="*/ 290 w 737"/>
              <a:gd name="T69" fmla="*/ 0 h 3628"/>
              <a:gd name="T70" fmla="*/ 290 w 737"/>
              <a:gd name="T71" fmla="*/ 0 h 3628"/>
              <a:gd name="T72" fmla="*/ 151 w 737"/>
              <a:gd name="T73" fmla="*/ 167 h 3628"/>
              <a:gd name="T74" fmla="*/ 0 w 737"/>
              <a:gd name="T75" fmla="*/ 0 h 3628"/>
              <a:gd name="T76" fmla="*/ 151 w 737"/>
              <a:gd name="T77" fmla="*/ 167 h 3628"/>
              <a:gd name="T78" fmla="*/ 0 w 737"/>
              <a:gd name="T79" fmla="*/ 0 h 3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37" h="3628">
                <a:moveTo>
                  <a:pt x="290" y="3546"/>
                </a:moveTo>
                <a:lnTo>
                  <a:pt x="737" y="3546"/>
                </a:lnTo>
                <a:lnTo>
                  <a:pt x="737" y="3628"/>
                </a:lnTo>
                <a:lnTo>
                  <a:pt x="290" y="3628"/>
                </a:lnTo>
                <a:lnTo>
                  <a:pt x="290" y="3546"/>
                </a:lnTo>
                <a:close/>
                <a:moveTo>
                  <a:pt x="290" y="3463"/>
                </a:moveTo>
                <a:lnTo>
                  <a:pt x="737" y="3463"/>
                </a:lnTo>
                <a:lnTo>
                  <a:pt x="737" y="3546"/>
                </a:lnTo>
                <a:lnTo>
                  <a:pt x="290" y="3546"/>
                </a:lnTo>
                <a:lnTo>
                  <a:pt x="290" y="3463"/>
                </a:lnTo>
                <a:close/>
                <a:moveTo>
                  <a:pt x="151" y="3463"/>
                </a:moveTo>
                <a:lnTo>
                  <a:pt x="290" y="3463"/>
                </a:lnTo>
                <a:lnTo>
                  <a:pt x="290" y="3628"/>
                </a:lnTo>
                <a:lnTo>
                  <a:pt x="151" y="3628"/>
                </a:lnTo>
                <a:lnTo>
                  <a:pt x="151" y="3463"/>
                </a:lnTo>
                <a:close/>
                <a:moveTo>
                  <a:pt x="0" y="3463"/>
                </a:moveTo>
                <a:lnTo>
                  <a:pt x="151" y="3463"/>
                </a:lnTo>
                <a:lnTo>
                  <a:pt x="151" y="3628"/>
                </a:lnTo>
                <a:lnTo>
                  <a:pt x="0" y="3628"/>
                </a:lnTo>
                <a:lnTo>
                  <a:pt x="0" y="3463"/>
                </a:lnTo>
                <a:close/>
                <a:moveTo>
                  <a:pt x="290" y="2393"/>
                </a:moveTo>
                <a:lnTo>
                  <a:pt x="737" y="2393"/>
                </a:lnTo>
                <a:lnTo>
                  <a:pt x="737" y="2475"/>
                </a:lnTo>
                <a:lnTo>
                  <a:pt x="290" y="2475"/>
                </a:lnTo>
                <a:lnTo>
                  <a:pt x="290" y="2393"/>
                </a:lnTo>
                <a:close/>
                <a:moveTo>
                  <a:pt x="290" y="2310"/>
                </a:moveTo>
                <a:lnTo>
                  <a:pt x="737" y="2310"/>
                </a:lnTo>
                <a:lnTo>
                  <a:pt x="737" y="2393"/>
                </a:lnTo>
                <a:lnTo>
                  <a:pt x="290" y="2393"/>
                </a:lnTo>
                <a:lnTo>
                  <a:pt x="290" y="2310"/>
                </a:lnTo>
                <a:close/>
                <a:moveTo>
                  <a:pt x="151" y="2310"/>
                </a:moveTo>
                <a:lnTo>
                  <a:pt x="290" y="2310"/>
                </a:lnTo>
                <a:lnTo>
                  <a:pt x="290" y="2475"/>
                </a:lnTo>
                <a:lnTo>
                  <a:pt x="151" y="2475"/>
                </a:lnTo>
                <a:lnTo>
                  <a:pt x="151" y="2310"/>
                </a:lnTo>
                <a:close/>
                <a:moveTo>
                  <a:pt x="0" y="2310"/>
                </a:moveTo>
                <a:lnTo>
                  <a:pt x="151" y="2310"/>
                </a:lnTo>
                <a:lnTo>
                  <a:pt x="151" y="2475"/>
                </a:lnTo>
                <a:lnTo>
                  <a:pt x="0" y="2475"/>
                </a:lnTo>
                <a:lnTo>
                  <a:pt x="0" y="2310"/>
                </a:lnTo>
                <a:close/>
                <a:moveTo>
                  <a:pt x="290" y="1238"/>
                </a:moveTo>
                <a:lnTo>
                  <a:pt x="737" y="1238"/>
                </a:lnTo>
                <a:lnTo>
                  <a:pt x="737" y="1320"/>
                </a:lnTo>
                <a:lnTo>
                  <a:pt x="290" y="1320"/>
                </a:lnTo>
                <a:lnTo>
                  <a:pt x="290" y="1238"/>
                </a:lnTo>
                <a:close/>
                <a:moveTo>
                  <a:pt x="290" y="1155"/>
                </a:moveTo>
                <a:lnTo>
                  <a:pt x="737" y="1155"/>
                </a:lnTo>
                <a:lnTo>
                  <a:pt x="737" y="1238"/>
                </a:lnTo>
                <a:lnTo>
                  <a:pt x="290" y="1238"/>
                </a:lnTo>
                <a:lnTo>
                  <a:pt x="290" y="1155"/>
                </a:lnTo>
                <a:close/>
                <a:moveTo>
                  <a:pt x="151" y="1155"/>
                </a:moveTo>
                <a:lnTo>
                  <a:pt x="290" y="1155"/>
                </a:lnTo>
                <a:lnTo>
                  <a:pt x="290" y="1320"/>
                </a:lnTo>
                <a:lnTo>
                  <a:pt x="151" y="1320"/>
                </a:lnTo>
                <a:lnTo>
                  <a:pt x="151" y="1155"/>
                </a:lnTo>
                <a:close/>
                <a:moveTo>
                  <a:pt x="0" y="1155"/>
                </a:moveTo>
                <a:lnTo>
                  <a:pt x="151" y="1155"/>
                </a:lnTo>
                <a:lnTo>
                  <a:pt x="151" y="1320"/>
                </a:lnTo>
                <a:lnTo>
                  <a:pt x="0" y="1320"/>
                </a:lnTo>
                <a:lnTo>
                  <a:pt x="0" y="1155"/>
                </a:lnTo>
                <a:close/>
                <a:moveTo>
                  <a:pt x="290" y="85"/>
                </a:moveTo>
                <a:lnTo>
                  <a:pt x="737" y="85"/>
                </a:lnTo>
                <a:lnTo>
                  <a:pt x="737" y="167"/>
                </a:lnTo>
                <a:lnTo>
                  <a:pt x="290" y="167"/>
                </a:lnTo>
                <a:lnTo>
                  <a:pt x="290" y="85"/>
                </a:lnTo>
                <a:close/>
                <a:moveTo>
                  <a:pt x="290" y="0"/>
                </a:moveTo>
                <a:lnTo>
                  <a:pt x="737" y="0"/>
                </a:lnTo>
                <a:lnTo>
                  <a:pt x="737" y="85"/>
                </a:lnTo>
                <a:lnTo>
                  <a:pt x="290" y="85"/>
                </a:lnTo>
                <a:lnTo>
                  <a:pt x="290" y="0"/>
                </a:lnTo>
                <a:close/>
                <a:moveTo>
                  <a:pt x="151" y="0"/>
                </a:moveTo>
                <a:lnTo>
                  <a:pt x="290" y="0"/>
                </a:lnTo>
                <a:lnTo>
                  <a:pt x="290" y="167"/>
                </a:lnTo>
                <a:lnTo>
                  <a:pt x="151" y="167"/>
                </a:lnTo>
                <a:lnTo>
                  <a:pt x="151" y="0"/>
                </a:lnTo>
                <a:close/>
                <a:moveTo>
                  <a:pt x="0" y="0"/>
                </a:moveTo>
                <a:lnTo>
                  <a:pt x="151" y="0"/>
                </a:lnTo>
                <a:lnTo>
                  <a:pt x="151" y="167"/>
                </a:lnTo>
                <a:lnTo>
                  <a:pt x="0" y="167"/>
                </a:lnTo>
                <a:lnTo>
                  <a:pt x="0" y="0"/>
                </a:lnTo>
                <a:close/>
              </a:path>
            </a:pathLst>
          </a:custGeom>
          <a:solidFill>
            <a:srgbClr val="009F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7F75F886-17D6-69E4-F267-C9B97F89FDB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038" y="0"/>
            <a:ext cx="15033625" cy="10693400"/>
            <a:chOff x="29" y="0"/>
            <a:chExt cx="9470" cy="6736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33D84F54-BAE9-A989-2FB9-DCE63BD24E9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9" y="0"/>
              <a:ext cx="9470" cy="6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5" name="Group 205">
              <a:extLst>
                <a:ext uri="{FF2B5EF4-FFF2-40B4-BE49-F238E27FC236}">
                  <a16:creationId xmlns:a16="http://schemas.microsoft.com/office/drawing/2014/main" id="{37D53C7A-CB0C-F4DB-2BA9-5D03DBCB74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" y="1045"/>
              <a:ext cx="8856" cy="5277"/>
              <a:chOff x="333" y="1045"/>
              <a:chExt cx="8856" cy="5277"/>
            </a:xfrm>
          </p:grpSpPr>
          <p:sp>
            <p:nvSpPr>
              <p:cNvPr id="12061" name="Rectangle 5">
                <a:extLst>
                  <a:ext uri="{FF2B5EF4-FFF2-40B4-BE49-F238E27FC236}">
                    <a16:creationId xmlns:a16="http://schemas.microsoft.com/office/drawing/2014/main" id="{2BB92AB9-27BA-EC74-3586-E93F08C03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" y="1045"/>
                <a:ext cx="737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2" name="Rectangle 6">
                <a:extLst>
                  <a:ext uri="{FF2B5EF4-FFF2-40B4-BE49-F238E27FC236}">
                    <a16:creationId xmlns:a16="http://schemas.microsoft.com/office/drawing/2014/main" id="{9AFC2F40-5172-A719-789D-09BBC8B87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4" y="1045"/>
                <a:ext cx="739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3" name="Rectangle 7">
                <a:extLst>
                  <a:ext uri="{FF2B5EF4-FFF2-40B4-BE49-F238E27FC236}">
                    <a16:creationId xmlns:a16="http://schemas.microsoft.com/office/drawing/2014/main" id="{4EEA60EB-FDD9-1141-985D-3FDED8F93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3" y="1045"/>
                <a:ext cx="737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4" name="Rectangle 8">
                <a:extLst>
                  <a:ext uri="{FF2B5EF4-FFF2-40B4-BE49-F238E27FC236}">
                    <a16:creationId xmlns:a16="http://schemas.microsoft.com/office/drawing/2014/main" id="{0456151F-6836-E201-48C0-7703D1F54B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6" y="1045"/>
                <a:ext cx="737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5" name="Rectangle 9">
                <a:extLst>
                  <a:ext uri="{FF2B5EF4-FFF2-40B4-BE49-F238E27FC236}">
                    <a16:creationId xmlns:a16="http://schemas.microsoft.com/office/drawing/2014/main" id="{D4E17800-B7C3-73F5-8A24-151909877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13" y="1045"/>
                <a:ext cx="739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6" name="Rectangle 10">
                <a:extLst>
                  <a:ext uri="{FF2B5EF4-FFF2-40B4-BE49-F238E27FC236}">
                    <a16:creationId xmlns:a16="http://schemas.microsoft.com/office/drawing/2014/main" id="{50FBFAC7-594A-3B94-B030-7B4F83470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0" y="1045"/>
                <a:ext cx="738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7" name="Rectangle 11">
                <a:extLst>
                  <a:ext uri="{FF2B5EF4-FFF2-40B4-BE49-F238E27FC236}">
                    <a16:creationId xmlns:a16="http://schemas.microsoft.com/office/drawing/2014/main" id="{4F043D4C-C470-8087-968D-659CC2148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2" y="1045"/>
                <a:ext cx="739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8" name="Rectangle 12">
                <a:extLst>
                  <a:ext uri="{FF2B5EF4-FFF2-40B4-BE49-F238E27FC236}">
                    <a16:creationId xmlns:a16="http://schemas.microsoft.com/office/drawing/2014/main" id="{E019B042-21CF-6657-04D1-94039C861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52" y="1045"/>
                <a:ext cx="737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9" name="Rectangle 13">
                <a:extLst>
                  <a:ext uri="{FF2B5EF4-FFF2-40B4-BE49-F238E27FC236}">
                    <a16:creationId xmlns:a16="http://schemas.microsoft.com/office/drawing/2014/main" id="{6F42C5F5-CA2B-90E4-3637-400BF5E33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8" y="1045"/>
                <a:ext cx="738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0" name="Rectangle 14">
                <a:extLst>
                  <a:ext uri="{FF2B5EF4-FFF2-40B4-BE49-F238E27FC236}">
                    <a16:creationId xmlns:a16="http://schemas.microsoft.com/office/drawing/2014/main" id="{AF9F9B65-253C-36CA-2944-5F9D91AE8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1045"/>
                <a:ext cx="737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1" name="Rectangle 15">
                <a:extLst>
                  <a:ext uri="{FF2B5EF4-FFF2-40B4-BE49-F238E27FC236}">
                    <a16:creationId xmlns:a16="http://schemas.microsoft.com/office/drawing/2014/main" id="{773F8296-2E01-034A-CD33-8D4E30AF2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8" y="1045"/>
                <a:ext cx="737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2" name="Rectangle 16">
                <a:extLst>
                  <a:ext uri="{FF2B5EF4-FFF2-40B4-BE49-F238E27FC236}">
                    <a16:creationId xmlns:a16="http://schemas.microsoft.com/office/drawing/2014/main" id="{F8A41925-2BDD-6B7A-599A-4483CE39E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9" y="1045"/>
                <a:ext cx="739" cy="165"/>
              </a:xfrm>
              <a:prstGeom prst="rect">
                <a:avLst/>
              </a:prstGeom>
              <a:solidFill>
                <a:srgbClr val="0052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3" name="Freeform 17">
                <a:extLst>
                  <a:ext uri="{FF2B5EF4-FFF2-40B4-BE49-F238E27FC236}">
                    <a16:creationId xmlns:a16="http://schemas.microsoft.com/office/drawing/2014/main" id="{0A339B3E-6B5D-1EEC-FD35-CA44D8B6FE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7" y="1869"/>
                <a:ext cx="737" cy="3628"/>
              </a:xfrm>
              <a:custGeom>
                <a:avLst/>
                <a:gdLst>
                  <a:gd name="T0" fmla="*/ 737 w 737"/>
                  <a:gd name="T1" fmla="*/ 3545 h 3628"/>
                  <a:gd name="T2" fmla="*/ 290 w 737"/>
                  <a:gd name="T3" fmla="*/ 3628 h 3628"/>
                  <a:gd name="T4" fmla="*/ 290 w 737"/>
                  <a:gd name="T5" fmla="*/ 3463 h 3628"/>
                  <a:gd name="T6" fmla="*/ 737 w 737"/>
                  <a:gd name="T7" fmla="*/ 3545 h 3628"/>
                  <a:gd name="T8" fmla="*/ 290 w 737"/>
                  <a:gd name="T9" fmla="*/ 3463 h 3628"/>
                  <a:gd name="T10" fmla="*/ 290 w 737"/>
                  <a:gd name="T11" fmla="*/ 3463 h 3628"/>
                  <a:gd name="T12" fmla="*/ 153 w 737"/>
                  <a:gd name="T13" fmla="*/ 3628 h 3628"/>
                  <a:gd name="T14" fmla="*/ 0 w 737"/>
                  <a:gd name="T15" fmla="*/ 3463 h 3628"/>
                  <a:gd name="T16" fmla="*/ 153 w 737"/>
                  <a:gd name="T17" fmla="*/ 3628 h 3628"/>
                  <a:gd name="T18" fmla="*/ 0 w 737"/>
                  <a:gd name="T19" fmla="*/ 3463 h 3628"/>
                  <a:gd name="T20" fmla="*/ 737 w 737"/>
                  <a:gd name="T21" fmla="*/ 2392 h 3628"/>
                  <a:gd name="T22" fmla="*/ 290 w 737"/>
                  <a:gd name="T23" fmla="*/ 2475 h 3628"/>
                  <a:gd name="T24" fmla="*/ 290 w 737"/>
                  <a:gd name="T25" fmla="*/ 2310 h 3628"/>
                  <a:gd name="T26" fmla="*/ 737 w 737"/>
                  <a:gd name="T27" fmla="*/ 2392 h 3628"/>
                  <a:gd name="T28" fmla="*/ 290 w 737"/>
                  <a:gd name="T29" fmla="*/ 2310 h 3628"/>
                  <a:gd name="T30" fmla="*/ 290 w 737"/>
                  <a:gd name="T31" fmla="*/ 2310 h 3628"/>
                  <a:gd name="T32" fmla="*/ 153 w 737"/>
                  <a:gd name="T33" fmla="*/ 2475 h 3628"/>
                  <a:gd name="T34" fmla="*/ 0 w 737"/>
                  <a:gd name="T35" fmla="*/ 2310 h 3628"/>
                  <a:gd name="T36" fmla="*/ 153 w 737"/>
                  <a:gd name="T37" fmla="*/ 2475 h 3628"/>
                  <a:gd name="T38" fmla="*/ 0 w 737"/>
                  <a:gd name="T39" fmla="*/ 2310 h 3628"/>
                  <a:gd name="T40" fmla="*/ 737 w 737"/>
                  <a:gd name="T41" fmla="*/ 1237 h 3628"/>
                  <a:gd name="T42" fmla="*/ 290 w 737"/>
                  <a:gd name="T43" fmla="*/ 1320 h 3628"/>
                  <a:gd name="T44" fmla="*/ 290 w 737"/>
                  <a:gd name="T45" fmla="*/ 1155 h 3628"/>
                  <a:gd name="T46" fmla="*/ 737 w 737"/>
                  <a:gd name="T47" fmla="*/ 1237 h 3628"/>
                  <a:gd name="T48" fmla="*/ 290 w 737"/>
                  <a:gd name="T49" fmla="*/ 1155 h 3628"/>
                  <a:gd name="T50" fmla="*/ 290 w 737"/>
                  <a:gd name="T51" fmla="*/ 1155 h 3628"/>
                  <a:gd name="T52" fmla="*/ 153 w 737"/>
                  <a:gd name="T53" fmla="*/ 1320 h 3628"/>
                  <a:gd name="T54" fmla="*/ 0 w 737"/>
                  <a:gd name="T55" fmla="*/ 1155 h 3628"/>
                  <a:gd name="T56" fmla="*/ 153 w 737"/>
                  <a:gd name="T57" fmla="*/ 1320 h 3628"/>
                  <a:gd name="T58" fmla="*/ 0 w 737"/>
                  <a:gd name="T59" fmla="*/ 1155 h 3628"/>
                  <a:gd name="T60" fmla="*/ 737 w 737"/>
                  <a:gd name="T61" fmla="*/ 82 h 3628"/>
                  <a:gd name="T62" fmla="*/ 290 w 737"/>
                  <a:gd name="T63" fmla="*/ 165 h 3628"/>
                  <a:gd name="T64" fmla="*/ 290 w 737"/>
                  <a:gd name="T65" fmla="*/ 0 h 3628"/>
                  <a:gd name="T66" fmla="*/ 737 w 737"/>
                  <a:gd name="T67" fmla="*/ 82 h 3628"/>
                  <a:gd name="T68" fmla="*/ 290 w 737"/>
                  <a:gd name="T69" fmla="*/ 0 h 3628"/>
                  <a:gd name="T70" fmla="*/ 290 w 737"/>
                  <a:gd name="T71" fmla="*/ 0 h 3628"/>
                  <a:gd name="T72" fmla="*/ 153 w 737"/>
                  <a:gd name="T73" fmla="*/ 165 h 3628"/>
                  <a:gd name="T74" fmla="*/ 0 w 737"/>
                  <a:gd name="T75" fmla="*/ 0 h 3628"/>
                  <a:gd name="T76" fmla="*/ 153 w 737"/>
                  <a:gd name="T77" fmla="*/ 165 h 3628"/>
                  <a:gd name="T78" fmla="*/ 0 w 737"/>
                  <a:gd name="T79" fmla="*/ 0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3628">
                    <a:moveTo>
                      <a:pt x="290" y="3545"/>
                    </a:moveTo>
                    <a:lnTo>
                      <a:pt x="737" y="3545"/>
                    </a:lnTo>
                    <a:lnTo>
                      <a:pt x="737" y="3628"/>
                    </a:lnTo>
                    <a:lnTo>
                      <a:pt x="290" y="3628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7" y="3463"/>
                    </a:lnTo>
                    <a:lnTo>
                      <a:pt x="737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3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3" y="3628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2"/>
                    </a:moveTo>
                    <a:lnTo>
                      <a:pt x="737" y="2392"/>
                    </a:lnTo>
                    <a:lnTo>
                      <a:pt x="737" y="2475"/>
                    </a:lnTo>
                    <a:lnTo>
                      <a:pt x="290" y="2475"/>
                    </a:lnTo>
                    <a:lnTo>
                      <a:pt x="290" y="2392"/>
                    </a:lnTo>
                    <a:close/>
                    <a:moveTo>
                      <a:pt x="290" y="2310"/>
                    </a:moveTo>
                    <a:lnTo>
                      <a:pt x="737" y="2310"/>
                    </a:lnTo>
                    <a:lnTo>
                      <a:pt x="737" y="2392"/>
                    </a:lnTo>
                    <a:lnTo>
                      <a:pt x="290" y="2392"/>
                    </a:lnTo>
                    <a:lnTo>
                      <a:pt x="290" y="2310"/>
                    </a:lnTo>
                    <a:close/>
                    <a:moveTo>
                      <a:pt x="153" y="2310"/>
                    </a:moveTo>
                    <a:lnTo>
                      <a:pt x="290" y="2310"/>
                    </a:lnTo>
                    <a:lnTo>
                      <a:pt x="290" y="2475"/>
                    </a:lnTo>
                    <a:lnTo>
                      <a:pt x="153" y="2475"/>
                    </a:lnTo>
                    <a:lnTo>
                      <a:pt x="153" y="2310"/>
                    </a:lnTo>
                    <a:close/>
                    <a:moveTo>
                      <a:pt x="0" y="2310"/>
                    </a:moveTo>
                    <a:lnTo>
                      <a:pt x="153" y="2310"/>
                    </a:lnTo>
                    <a:lnTo>
                      <a:pt x="153" y="2475"/>
                    </a:lnTo>
                    <a:lnTo>
                      <a:pt x="0" y="2475"/>
                    </a:lnTo>
                    <a:lnTo>
                      <a:pt x="0" y="2310"/>
                    </a:lnTo>
                    <a:close/>
                    <a:moveTo>
                      <a:pt x="290" y="1237"/>
                    </a:moveTo>
                    <a:lnTo>
                      <a:pt x="737" y="1237"/>
                    </a:lnTo>
                    <a:lnTo>
                      <a:pt x="737" y="1320"/>
                    </a:lnTo>
                    <a:lnTo>
                      <a:pt x="290" y="1320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7" y="1155"/>
                    </a:lnTo>
                    <a:lnTo>
                      <a:pt x="737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3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3" y="1320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7" y="82"/>
                    </a:lnTo>
                    <a:lnTo>
                      <a:pt x="737" y="165"/>
                    </a:lnTo>
                    <a:lnTo>
                      <a:pt x="290" y="165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7" y="0"/>
                    </a:lnTo>
                    <a:lnTo>
                      <a:pt x="737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3" y="0"/>
                    </a:moveTo>
                    <a:lnTo>
                      <a:pt x="290" y="0"/>
                    </a:lnTo>
                    <a:lnTo>
                      <a:pt x="290" y="165"/>
                    </a:lnTo>
                    <a:lnTo>
                      <a:pt x="153" y="165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5"/>
                    </a:lnTo>
                    <a:lnTo>
                      <a:pt x="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4" name="Freeform 18">
                <a:extLst>
                  <a:ext uri="{FF2B5EF4-FFF2-40B4-BE49-F238E27FC236}">
                    <a16:creationId xmlns:a16="http://schemas.microsoft.com/office/drawing/2014/main" id="{76099A19-375B-218C-0091-5EF20B6928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74" y="1375"/>
                <a:ext cx="739" cy="3628"/>
              </a:xfrm>
              <a:custGeom>
                <a:avLst/>
                <a:gdLst>
                  <a:gd name="T0" fmla="*/ 739 w 739"/>
                  <a:gd name="T1" fmla="*/ 3545 h 3628"/>
                  <a:gd name="T2" fmla="*/ 290 w 739"/>
                  <a:gd name="T3" fmla="*/ 3628 h 3628"/>
                  <a:gd name="T4" fmla="*/ 290 w 739"/>
                  <a:gd name="T5" fmla="*/ 3463 h 3628"/>
                  <a:gd name="T6" fmla="*/ 739 w 739"/>
                  <a:gd name="T7" fmla="*/ 3545 h 3628"/>
                  <a:gd name="T8" fmla="*/ 290 w 739"/>
                  <a:gd name="T9" fmla="*/ 3463 h 3628"/>
                  <a:gd name="T10" fmla="*/ 290 w 739"/>
                  <a:gd name="T11" fmla="*/ 3463 h 3628"/>
                  <a:gd name="T12" fmla="*/ 153 w 739"/>
                  <a:gd name="T13" fmla="*/ 3628 h 3628"/>
                  <a:gd name="T14" fmla="*/ 0 w 739"/>
                  <a:gd name="T15" fmla="*/ 3463 h 3628"/>
                  <a:gd name="T16" fmla="*/ 153 w 739"/>
                  <a:gd name="T17" fmla="*/ 3628 h 3628"/>
                  <a:gd name="T18" fmla="*/ 0 w 739"/>
                  <a:gd name="T19" fmla="*/ 3463 h 3628"/>
                  <a:gd name="T20" fmla="*/ 739 w 739"/>
                  <a:gd name="T21" fmla="*/ 2390 h 3628"/>
                  <a:gd name="T22" fmla="*/ 290 w 739"/>
                  <a:gd name="T23" fmla="*/ 2473 h 3628"/>
                  <a:gd name="T24" fmla="*/ 290 w 739"/>
                  <a:gd name="T25" fmla="*/ 2308 h 3628"/>
                  <a:gd name="T26" fmla="*/ 739 w 739"/>
                  <a:gd name="T27" fmla="*/ 2390 h 3628"/>
                  <a:gd name="T28" fmla="*/ 290 w 739"/>
                  <a:gd name="T29" fmla="*/ 2308 h 3628"/>
                  <a:gd name="T30" fmla="*/ 290 w 739"/>
                  <a:gd name="T31" fmla="*/ 2308 h 3628"/>
                  <a:gd name="T32" fmla="*/ 153 w 739"/>
                  <a:gd name="T33" fmla="*/ 2473 h 3628"/>
                  <a:gd name="T34" fmla="*/ 0 w 739"/>
                  <a:gd name="T35" fmla="*/ 2308 h 3628"/>
                  <a:gd name="T36" fmla="*/ 153 w 739"/>
                  <a:gd name="T37" fmla="*/ 2473 h 3628"/>
                  <a:gd name="T38" fmla="*/ 0 w 739"/>
                  <a:gd name="T39" fmla="*/ 2308 h 3628"/>
                  <a:gd name="T40" fmla="*/ 739 w 739"/>
                  <a:gd name="T41" fmla="*/ 1237 h 3628"/>
                  <a:gd name="T42" fmla="*/ 290 w 739"/>
                  <a:gd name="T43" fmla="*/ 1320 h 3628"/>
                  <a:gd name="T44" fmla="*/ 290 w 739"/>
                  <a:gd name="T45" fmla="*/ 1155 h 3628"/>
                  <a:gd name="T46" fmla="*/ 739 w 739"/>
                  <a:gd name="T47" fmla="*/ 1237 h 3628"/>
                  <a:gd name="T48" fmla="*/ 290 w 739"/>
                  <a:gd name="T49" fmla="*/ 1155 h 3628"/>
                  <a:gd name="T50" fmla="*/ 290 w 739"/>
                  <a:gd name="T51" fmla="*/ 1155 h 3628"/>
                  <a:gd name="T52" fmla="*/ 153 w 739"/>
                  <a:gd name="T53" fmla="*/ 1320 h 3628"/>
                  <a:gd name="T54" fmla="*/ 0 w 739"/>
                  <a:gd name="T55" fmla="*/ 1155 h 3628"/>
                  <a:gd name="T56" fmla="*/ 153 w 739"/>
                  <a:gd name="T57" fmla="*/ 1320 h 3628"/>
                  <a:gd name="T58" fmla="*/ 0 w 739"/>
                  <a:gd name="T59" fmla="*/ 1155 h 3628"/>
                  <a:gd name="T60" fmla="*/ 739 w 739"/>
                  <a:gd name="T61" fmla="*/ 82 h 3628"/>
                  <a:gd name="T62" fmla="*/ 290 w 739"/>
                  <a:gd name="T63" fmla="*/ 165 h 3628"/>
                  <a:gd name="T64" fmla="*/ 290 w 739"/>
                  <a:gd name="T65" fmla="*/ 0 h 3628"/>
                  <a:gd name="T66" fmla="*/ 739 w 739"/>
                  <a:gd name="T67" fmla="*/ 82 h 3628"/>
                  <a:gd name="T68" fmla="*/ 290 w 739"/>
                  <a:gd name="T69" fmla="*/ 0 h 3628"/>
                  <a:gd name="T70" fmla="*/ 290 w 739"/>
                  <a:gd name="T71" fmla="*/ 0 h 3628"/>
                  <a:gd name="T72" fmla="*/ 153 w 739"/>
                  <a:gd name="T73" fmla="*/ 165 h 3628"/>
                  <a:gd name="T74" fmla="*/ 0 w 739"/>
                  <a:gd name="T75" fmla="*/ 0 h 3628"/>
                  <a:gd name="T76" fmla="*/ 153 w 739"/>
                  <a:gd name="T77" fmla="*/ 165 h 3628"/>
                  <a:gd name="T78" fmla="*/ 0 w 739"/>
                  <a:gd name="T79" fmla="*/ 0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9" h="3628">
                    <a:moveTo>
                      <a:pt x="290" y="3545"/>
                    </a:moveTo>
                    <a:lnTo>
                      <a:pt x="739" y="3545"/>
                    </a:lnTo>
                    <a:lnTo>
                      <a:pt x="739" y="3628"/>
                    </a:lnTo>
                    <a:lnTo>
                      <a:pt x="290" y="3628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9" y="3463"/>
                    </a:lnTo>
                    <a:lnTo>
                      <a:pt x="739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3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3" y="3628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0"/>
                    </a:moveTo>
                    <a:lnTo>
                      <a:pt x="739" y="2390"/>
                    </a:lnTo>
                    <a:lnTo>
                      <a:pt x="739" y="2473"/>
                    </a:lnTo>
                    <a:lnTo>
                      <a:pt x="290" y="2473"/>
                    </a:lnTo>
                    <a:lnTo>
                      <a:pt x="290" y="2390"/>
                    </a:lnTo>
                    <a:close/>
                    <a:moveTo>
                      <a:pt x="290" y="2308"/>
                    </a:moveTo>
                    <a:lnTo>
                      <a:pt x="739" y="2308"/>
                    </a:lnTo>
                    <a:lnTo>
                      <a:pt x="739" y="2390"/>
                    </a:lnTo>
                    <a:lnTo>
                      <a:pt x="290" y="2390"/>
                    </a:lnTo>
                    <a:lnTo>
                      <a:pt x="290" y="2308"/>
                    </a:lnTo>
                    <a:close/>
                    <a:moveTo>
                      <a:pt x="153" y="2308"/>
                    </a:moveTo>
                    <a:lnTo>
                      <a:pt x="290" y="2308"/>
                    </a:lnTo>
                    <a:lnTo>
                      <a:pt x="290" y="2473"/>
                    </a:lnTo>
                    <a:lnTo>
                      <a:pt x="153" y="2473"/>
                    </a:lnTo>
                    <a:lnTo>
                      <a:pt x="153" y="2308"/>
                    </a:lnTo>
                    <a:close/>
                    <a:moveTo>
                      <a:pt x="0" y="2308"/>
                    </a:moveTo>
                    <a:lnTo>
                      <a:pt x="153" y="2308"/>
                    </a:lnTo>
                    <a:lnTo>
                      <a:pt x="153" y="2473"/>
                    </a:lnTo>
                    <a:lnTo>
                      <a:pt x="0" y="2473"/>
                    </a:lnTo>
                    <a:lnTo>
                      <a:pt x="0" y="2308"/>
                    </a:lnTo>
                    <a:close/>
                    <a:moveTo>
                      <a:pt x="290" y="1237"/>
                    </a:moveTo>
                    <a:lnTo>
                      <a:pt x="739" y="1237"/>
                    </a:lnTo>
                    <a:lnTo>
                      <a:pt x="739" y="1320"/>
                    </a:lnTo>
                    <a:lnTo>
                      <a:pt x="290" y="1320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9" y="1155"/>
                    </a:lnTo>
                    <a:lnTo>
                      <a:pt x="739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3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3" y="1320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9" y="82"/>
                    </a:lnTo>
                    <a:lnTo>
                      <a:pt x="739" y="165"/>
                    </a:lnTo>
                    <a:lnTo>
                      <a:pt x="290" y="165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9" y="0"/>
                    </a:lnTo>
                    <a:lnTo>
                      <a:pt x="739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3" y="0"/>
                    </a:moveTo>
                    <a:lnTo>
                      <a:pt x="290" y="0"/>
                    </a:lnTo>
                    <a:lnTo>
                      <a:pt x="290" y="165"/>
                    </a:lnTo>
                    <a:lnTo>
                      <a:pt x="153" y="165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5"/>
                    </a:lnTo>
                    <a:lnTo>
                      <a:pt x="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5" name="Freeform 19">
                <a:extLst>
                  <a:ext uri="{FF2B5EF4-FFF2-40B4-BE49-F238E27FC236}">
                    <a16:creationId xmlns:a16="http://schemas.microsoft.com/office/drawing/2014/main" id="{B019AA04-A646-319A-B099-C42D9EA8AC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13" y="1375"/>
                <a:ext cx="737" cy="4783"/>
              </a:xfrm>
              <a:custGeom>
                <a:avLst/>
                <a:gdLst>
                  <a:gd name="T0" fmla="*/ 737 w 737"/>
                  <a:gd name="T1" fmla="*/ 4700 h 4783"/>
                  <a:gd name="T2" fmla="*/ 290 w 737"/>
                  <a:gd name="T3" fmla="*/ 4783 h 4783"/>
                  <a:gd name="T4" fmla="*/ 290 w 737"/>
                  <a:gd name="T5" fmla="*/ 4618 h 4783"/>
                  <a:gd name="T6" fmla="*/ 737 w 737"/>
                  <a:gd name="T7" fmla="*/ 4700 h 4783"/>
                  <a:gd name="T8" fmla="*/ 290 w 737"/>
                  <a:gd name="T9" fmla="*/ 4618 h 4783"/>
                  <a:gd name="T10" fmla="*/ 290 w 737"/>
                  <a:gd name="T11" fmla="*/ 4618 h 4783"/>
                  <a:gd name="T12" fmla="*/ 151 w 737"/>
                  <a:gd name="T13" fmla="*/ 4783 h 4783"/>
                  <a:gd name="T14" fmla="*/ 0 w 737"/>
                  <a:gd name="T15" fmla="*/ 4618 h 4783"/>
                  <a:gd name="T16" fmla="*/ 151 w 737"/>
                  <a:gd name="T17" fmla="*/ 4783 h 4783"/>
                  <a:gd name="T18" fmla="*/ 0 w 737"/>
                  <a:gd name="T19" fmla="*/ 4618 h 4783"/>
                  <a:gd name="T20" fmla="*/ 737 w 737"/>
                  <a:gd name="T21" fmla="*/ 3545 h 4783"/>
                  <a:gd name="T22" fmla="*/ 290 w 737"/>
                  <a:gd name="T23" fmla="*/ 3628 h 4783"/>
                  <a:gd name="T24" fmla="*/ 290 w 737"/>
                  <a:gd name="T25" fmla="*/ 3463 h 4783"/>
                  <a:gd name="T26" fmla="*/ 737 w 737"/>
                  <a:gd name="T27" fmla="*/ 3545 h 4783"/>
                  <a:gd name="T28" fmla="*/ 290 w 737"/>
                  <a:gd name="T29" fmla="*/ 3463 h 4783"/>
                  <a:gd name="T30" fmla="*/ 290 w 737"/>
                  <a:gd name="T31" fmla="*/ 3463 h 4783"/>
                  <a:gd name="T32" fmla="*/ 151 w 737"/>
                  <a:gd name="T33" fmla="*/ 3628 h 4783"/>
                  <a:gd name="T34" fmla="*/ 0 w 737"/>
                  <a:gd name="T35" fmla="*/ 3463 h 4783"/>
                  <a:gd name="T36" fmla="*/ 151 w 737"/>
                  <a:gd name="T37" fmla="*/ 3628 h 4783"/>
                  <a:gd name="T38" fmla="*/ 0 w 737"/>
                  <a:gd name="T39" fmla="*/ 3463 h 4783"/>
                  <a:gd name="T40" fmla="*/ 737 w 737"/>
                  <a:gd name="T41" fmla="*/ 2390 h 4783"/>
                  <a:gd name="T42" fmla="*/ 290 w 737"/>
                  <a:gd name="T43" fmla="*/ 2473 h 4783"/>
                  <a:gd name="T44" fmla="*/ 290 w 737"/>
                  <a:gd name="T45" fmla="*/ 2308 h 4783"/>
                  <a:gd name="T46" fmla="*/ 737 w 737"/>
                  <a:gd name="T47" fmla="*/ 2390 h 4783"/>
                  <a:gd name="T48" fmla="*/ 290 w 737"/>
                  <a:gd name="T49" fmla="*/ 2308 h 4783"/>
                  <a:gd name="T50" fmla="*/ 290 w 737"/>
                  <a:gd name="T51" fmla="*/ 2308 h 4783"/>
                  <a:gd name="T52" fmla="*/ 151 w 737"/>
                  <a:gd name="T53" fmla="*/ 2473 h 4783"/>
                  <a:gd name="T54" fmla="*/ 0 w 737"/>
                  <a:gd name="T55" fmla="*/ 2308 h 4783"/>
                  <a:gd name="T56" fmla="*/ 151 w 737"/>
                  <a:gd name="T57" fmla="*/ 2473 h 4783"/>
                  <a:gd name="T58" fmla="*/ 0 w 737"/>
                  <a:gd name="T59" fmla="*/ 2308 h 4783"/>
                  <a:gd name="T60" fmla="*/ 737 w 737"/>
                  <a:gd name="T61" fmla="*/ 1237 h 4783"/>
                  <a:gd name="T62" fmla="*/ 290 w 737"/>
                  <a:gd name="T63" fmla="*/ 1320 h 4783"/>
                  <a:gd name="T64" fmla="*/ 290 w 737"/>
                  <a:gd name="T65" fmla="*/ 1155 h 4783"/>
                  <a:gd name="T66" fmla="*/ 737 w 737"/>
                  <a:gd name="T67" fmla="*/ 1237 h 4783"/>
                  <a:gd name="T68" fmla="*/ 290 w 737"/>
                  <a:gd name="T69" fmla="*/ 1155 h 4783"/>
                  <a:gd name="T70" fmla="*/ 290 w 737"/>
                  <a:gd name="T71" fmla="*/ 1155 h 4783"/>
                  <a:gd name="T72" fmla="*/ 151 w 737"/>
                  <a:gd name="T73" fmla="*/ 1320 h 4783"/>
                  <a:gd name="T74" fmla="*/ 0 w 737"/>
                  <a:gd name="T75" fmla="*/ 1155 h 4783"/>
                  <a:gd name="T76" fmla="*/ 151 w 737"/>
                  <a:gd name="T77" fmla="*/ 1320 h 4783"/>
                  <a:gd name="T78" fmla="*/ 0 w 737"/>
                  <a:gd name="T79" fmla="*/ 1155 h 4783"/>
                  <a:gd name="T80" fmla="*/ 737 w 737"/>
                  <a:gd name="T81" fmla="*/ 82 h 4783"/>
                  <a:gd name="T82" fmla="*/ 290 w 737"/>
                  <a:gd name="T83" fmla="*/ 165 h 4783"/>
                  <a:gd name="T84" fmla="*/ 290 w 737"/>
                  <a:gd name="T85" fmla="*/ 0 h 4783"/>
                  <a:gd name="T86" fmla="*/ 737 w 737"/>
                  <a:gd name="T87" fmla="*/ 82 h 4783"/>
                  <a:gd name="T88" fmla="*/ 290 w 737"/>
                  <a:gd name="T89" fmla="*/ 0 h 4783"/>
                  <a:gd name="T90" fmla="*/ 290 w 737"/>
                  <a:gd name="T91" fmla="*/ 0 h 4783"/>
                  <a:gd name="T92" fmla="*/ 151 w 737"/>
                  <a:gd name="T93" fmla="*/ 165 h 4783"/>
                  <a:gd name="T94" fmla="*/ 0 w 737"/>
                  <a:gd name="T95" fmla="*/ 0 h 4783"/>
                  <a:gd name="T96" fmla="*/ 151 w 737"/>
                  <a:gd name="T97" fmla="*/ 165 h 4783"/>
                  <a:gd name="T98" fmla="*/ 0 w 737"/>
                  <a:gd name="T99" fmla="*/ 0 h 4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37" h="4783">
                    <a:moveTo>
                      <a:pt x="290" y="4700"/>
                    </a:moveTo>
                    <a:lnTo>
                      <a:pt x="737" y="4700"/>
                    </a:lnTo>
                    <a:lnTo>
                      <a:pt x="737" y="4783"/>
                    </a:lnTo>
                    <a:lnTo>
                      <a:pt x="290" y="4783"/>
                    </a:lnTo>
                    <a:lnTo>
                      <a:pt x="290" y="4700"/>
                    </a:lnTo>
                    <a:close/>
                    <a:moveTo>
                      <a:pt x="290" y="4618"/>
                    </a:moveTo>
                    <a:lnTo>
                      <a:pt x="737" y="4618"/>
                    </a:lnTo>
                    <a:lnTo>
                      <a:pt x="737" y="4700"/>
                    </a:lnTo>
                    <a:lnTo>
                      <a:pt x="290" y="4700"/>
                    </a:lnTo>
                    <a:lnTo>
                      <a:pt x="290" y="4618"/>
                    </a:lnTo>
                    <a:close/>
                    <a:moveTo>
                      <a:pt x="151" y="4618"/>
                    </a:moveTo>
                    <a:lnTo>
                      <a:pt x="290" y="4618"/>
                    </a:lnTo>
                    <a:lnTo>
                      <a:pt x="290" y="4783"/>
                    </a:lnTo>
                    <a:lnTo>
                      <a:pt x="151" y="4783"/>
                    </a:lnTo>
                    <a:lnTo>
                      <a:pt x="151" y="4618"/>
                    </a:lnTo>
                    <a:close/>
                    <a:moveTo>
                      <a:pt x="0" y="4618"/>
                    </a:moveTo>
                    <a:lnTo>
                      <a:pt x="151" y="4618"/>
                    </a:lnTo>
                    <a:lnTo>
                      <a:pt x="151" y="4783"/>
                    </a:lnTo>
                    <a:lnTo>
                      <a:pt x="0" y="4783"/>
                    </a:lnTo>
                    <a:lnTo>
                      <a:pt x="0" y="4618"/>
                    </a:lnTo>
                    <a:close/>
                    <a:moveTo>
                      <a:pt x="290" y="3545"/>
                    </a:moveTo>
                    <a:lnTo>
                      <a:pt x="737" y="3545"/>
                    </a:lnTo>
                    <a:lnTo>
                      <a:pt x="737" y="3628"/>
                    </a:lnTo>
                    <a:lnTo>
                      <a:pt x="290" y="3628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7" y="3463"/>
                    </a:lnTo>
                    <a:lnTo>
                      <a:pt x="737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1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1" y="3628"/>
                    </a:lnTo>
                    <a:lnTo>
                      <a:pt x="151" y="3463"/>
                    </a:lnTo>
                    <a:close/>
                    <a:moveTo>
                      <a:pt x="0" y="3463"/>
                    </a:moveTo>
                    <a:lnTo>
                      <a:pt x="151" y="3463"/>
                    </a:lnTo>
                    <a:lnTo>
                      <a:pt x="151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0"/>
                    </a:moveTo>
                    <a:lnTo>
                      <a:pt x="737" y="2390"/>
                    </a:lnTo>
                    <a:lnTo>
                      <a:pt x="737" y="2473"/>
                    </a:lnTo>
                    <a:lnTo>
                      <a:pt x="290" y="2473"/>
                    </a:lnTo>
                    <a:lnTo>
                      <a:pt x="290" y="2390"/>
                    </a:lnTo>
                    <a:close/>
                    <a:moveTo>
                      <a:pt x="290" y="2308"/>
                    </a:moveTo>
                    <a:lnTo>
                      <a:pt x="737" y="2308"/>
                    </a:lnTo>
                    <a:lnTo>
                      <a:pt x="737" y="2390"/>
                    </a:lnTo>
                    <a:lnTo>
                      <a:pt x="290" y="2390"/>
                    </a:lnTo>
                    <a:lnTo>
                      <a:pt x="290" y="2308"/>
                    </a:lnTo>
                    <a:close/>
                    <a:moveTo>
                      <a:pt x="151" y="2308"/>
                    </a:moveTo>
                    <a:lnTo>
                      <a:pt x="290" y="2308"/>
                    </a:lnTo>
                    <a:lnTo>
                      <a:pt x="290" y="2473"/>
                    </a:lnTo>
                    <a:lnTo>
                      <a:pt x="151" y="2473"/>
                    </a:lnTo>
                    <a:lnTo>
                      <a:pt x="151" y="2308"/>
                    </a:lnTo>
                    <a:close/>
                    <a:moveTo>
                      <a:pt x="0" y="2308"/>
                    </a:moveTo>
                    <a:lnTo>
                      <a:pt x="151" y="2308"/>
                    </a:lnTo>
                    <a:lnTo>
                      <a:pt x="151" y="2473"/>
                    </a:lnTo>
                    <a:lnTo>
                      <a:pt x="0" y="2473"/>
                    </a:lnTo>
                    <a:lnTo>
                      <a:pt x="0" y="2308"/>
                    </a:lnTo>
                    <a:close/>
                    <a:moveTo>
                      <a:pt x="290" y="1237"/>
                    </a:moveTo>
                    <a:lnTo>
                      <a:pt x="737" y="1237"/>
                    </a:lnTo>
                    <a:lnTo>
                      <a:pt x="737" y="1320"/>
                    </a:lnTo>
                    <a:lnTo>
                      <a:pt x="290" y="1320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7" y="1155"/>
                    </a:lnTo>
                    <a:lnTo>
                      <a:pt x="737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1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1" y="1320"/>
                    </a:lnTo>
                    <a:lnTo>
                      <a:pt x="151" y="1155"/>
                    </a:lnTo>
                    <a:close/>
                    <a:moveTo>
                      <a:pt x="0" y="1155"/>
                    </a:moveTo>
                    <a:lnTo>
                      <a:pt x="151" y="1155"/>
                    </a:lnTo>
                    <a:lnTo>
                      <a:pt x="151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7" y="82"/>
                    </a:lnTo>
                    <a:lnTo>
                      <a:pt x="737" y="165"/>
                    </a:lnTo>
                    <a:lnTo>
                      <a:pt x="290" y="165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7" y="0"/>
                    </a:lnTo>
                    <a:lnTo>
                      <a:pt x="737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1" y="0"/>
                    </a:moveTo>
                    <a:lnTo>
                      <a:pt x="290" y="0"/>
                    </a:lnTo>
                    <a:lnTo>
                      <a:pt x="290" y="165"/>
                    </a:lnTo>
                    <a:lnTo>
                      <a:pt x="151" y="165"/>
                    </a:lnTo>
                    <a:lnTo>
                      <a:pt x="151" y="0"/>
                    </a:lnTo>
                    <a:close/>
                    <a:moveTo>
                      <a:pt x="0" y="0"/>
                    </a:moveTo>
                    <a:lnTo>
                      <a:pt x="151" y="0"/>
                    </a:lnTo>
                    <a:lnTo>
                      <a:pt x="151" y="165"/>
                    </a:lnTo>
                    <a:lnTo>
                      <a:pt x="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6" name="Freeform 20">
                <a:extLst>
                  <a:ext uri="{FF2B5EF4-FFF2-40B4-BE49-F238E27FC236}">
                    <a16:creationId xmlns:a16="http://schemas.microsoft.com/office/drawing/2014/main" id="{495B46B7-5C21-4E05-E721-98B93B56AE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6" y="1869"/>
                <a:ext cx="737" cy="3628"/>
              </a:xfrm>
              <a:custGeom>
                <a:avLst/>
                <a:gdLst>
                  <a:gd name="T0" fmla="*/ 737 w 737"/>
                  <a:gd name="T1" fmla="*/ 3545 h 3628"/>
                  <a:gd name="T2" fmla="*/ 290 w 737"/>
                  <a:gd name="T3" fmla="*/ 3628 h 3628"/>
                  <a:gd name="T4" fmla="*/ 290 w 737"/>
                  <a:gd name="T5" fmla="*/ 3463 h 3628"/>
                  <a:gd name="T6" fmla="*/ 737 w 737"/>
                  <a:gd name="T7" fmla="*/ 3545 h 3628"/>
                  <a:gd name="T8" fmla="*/ 290 w 737"/>
                  <a:gd name="T9" fmla="*/ 3463 h 3628"/>
                  <a:gd name="T10" fmla="*/ 290 w 737"/>
                  <a:gd name="T11" fmla="*/ 3463 h 3628"/>
                  <a:gd name="T12" fmla="*/ 152 w 737"/>
                  <a:gd name="T13" fmla="*/ 3628 h 3628"/>
                  <a:gd name="T14" fmla="*/ 0 w 737"/>
                  <a:gd name="T15" fmla="*/ 3463 h 3628"/>
                  <a:gd name="T16" fmla="*/ 152 w 737"/>
                  <a:gd name="T17" fmla="*/ 3628 h 3628"/>
                  <a:gd name="T18" fmla="*/ 0 w 737"/>
                  <a:gd name="T19" fmla="*/ 3463 h 3628"/>
                  <a:gd name="T20" fmla="*/ 737 w 737"/>
                  <a:gd name="T21" fmla="*/ 2392 h 3628"/>
                  <a:gd name="T22" fmla="*/ 290 w 737"/>
                  <a:gd name="T23" fmla="*/ 2475 h 3628"/>
                  <a:gd name="T24" fmla="*/ 290 w 737"/>
                  <a:gd name="T25" fmla="*/ 2310 h 3628"/>
                  <a:gd name="T26" fmla="*/ 737 w 737"/>
                  <a:gd name="T27" fmla="*/ 2392 h 3628"/>
                  <a:gd name="T28" fmla="*/ 290 w 737"/>
                  <a:gd name="T29" fmla="*/ 2310 h 3628"/>
                  <a:gd name="T30" fmla="*/ 290 w 737"/>
                  <a:gd name="T31" fmla="*/ 2310 h 3628"/>
                  <a:gd name="T32" fmla="*/ 152 w 737"/>
                  <a:gd name="T33" fmla="*/ 2475 h 3628"/>
                  <a:gd name="T34" fmla="*/ 0 w 737"/>
                  <a:gd name="T35" fmla="*/ 2310 h 3628"/>
                  <a:gd name="T36" fmla="*/ 152 w 737"/>
                  <a:gd name="T37" fmla="*/ 2475 h 3628"/>
                  <a:gd name="T38" fmla="*/ 0 w 737"/>
                  <a:gd name="T39" fmla="*/ 2310 h 3628"/>
                  <a:gd name="T40" fmla="*/ 737 w 737"/>
                  <a:gd name="T41" fmla="*/ 1237 h 3628"/>
                  <a:gd name="T42" fmla="*/ 290 w 737"/>
                  <a:gd name="T43" fmla="*/ 1320 h 3628"/>
                  <a:gd name="T44" fmla="*/ 290 w 737"/>
                  <a:gd name="T45" fmla="*/ 1155 h 3628"/>
                  <a:gd name="T46" fmla="*/ 737 w 737"/>
                  <a:gd name="T47" fmla="*/ 1237 h 3628"/>
                  <a:gd name="T48" fmla="*/ 290 w 737"/>
                  <a:gd name="T49" fmla="*/ 1155 h 3628"/>
                  <a:gd name="T50" fmla="*/ 290 w 737"/>
                  <a:gd name="T51" fmla="*/ 1155 h 3628"/>
                  <a:gd name="T52" fmla="*/ 152 w 737"/>
                  <a:gd name="T53" fmla="*/ 1320 h 3628"/>
                  <a:gd name="T54" fmla="*/ 0 w 737"/>
                  <a:gd name="T55" fmla="*/ 1155 h 3628"/>
                  <a:gd name="T56" fmla="*/ 152 w 737"/>
                  <a:gd name="T57" fmla="*/ 1320 h 3628"/>
                  <a:gd name="T58" fmla="*/ 0 w 737"/>
                  <a:gd name="T59" fmla="*/ 1155 h 3628"/>
                  <a:gd name="T60" fmla="*/ 737 w 737"/>
                  <a:gd name="T61" fmla="*/ 82 h 3628"/>
                  <a:gd name="T62" fmla="*/ 290 w 737"/>
                  <a:gd name="T63" fmla="*/ 165 h 3628"/>
                  <a:gd name="T64" fmla="*/ 290 w 737"/>
                  <a:gd name="T65" fmla="*/ 0 h 3628"/>
                  <a:gd name="T66" fmla="*/ 737 w 737"/>
                  <a:gd name="T67" fmla="*/ 82 h 3628"/>
                  <a:gd name="T68" fmla="*/ 290 w 737"/>
                  <a:gd name="T69" fmla="*/ 0 h 3628"/>
                  <a:gd name="T70" fmla="*/ 290 w 737"/>
                  <a:gd name="T71" fmla="*/ 0 h 3628"/>
                  <a:gd name="T72" fmla="*/ 152 w 737"/>
                  <a:gd name="T73" fmla="*/ 165 h 3628"/>
                  <a:gd name="T74" fmla="*/ 0 w 737"/>
                  <a:gd name="T75" fmla="*/ 0 h 3628"/>
                  <a:gd name="T76" fmla="*/ 152 w 737"/>
                  <a:gd name="T77" fmla="*/ 165 h 3628"/>
                  <a:gd name="T78" fmla="*/ 0 w 737"/>
                  <a:gd name="T79" fmla="*/ 0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3628">
                    <a:moveTo>
                      <a:pt x="290" y="3545"/>
                    </a:moveTo>
                    <a:lnTo>
                      <a:pt x="737" y="3545"/>
                    </a:lnTo>
                    <a:lnTo>
                      <a:pt x="737" y="3628"/>
                    </a:lnTo>
                    <a:lnTo>
                      <a:pt x="290" y="3628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7" y="3463"/>
                    </a:lnTo>
                    <a:lnTo>
                      <a:pt x="737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2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2" y="3628"/>
                    </a:lnTo>
                    <a:lnTo>
                      <a:pt x="152" y="3463"/>
                    </a:lnTo>
                    <a:close/>
                    <a:moveTo>
                      <a:pt x="0" y="3463"/>
                    </a:moveTo>
                    <a:lnTo>
                      <a:pt x="152" y="3463"/>
                    </a:lnTo>
                    <a:lnTo>
                      <a:pt x="152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2"/>
                    </a:moveTo>
                    <a:lnTo>
                      <a:pt x="737" y="2392"/>
                    </a:lnTo>
                    <a:lnTo>
                      <a:pt x="737" y="2475"/>
                    </a:lnTo>
                    <a:lnTo>
                      <a:pt x="290" y="2475"/>
                    </a:lnTo>
                    <a:lnTo>
                      <a:pt x="290" y="2392"/>
                    </a:lnTo>
                    <a:close/>
                    <a:moveTo>
                      <a:pt x="290" y="2310"/>
                    </a:moveTo>
                    <a:lnTo>
                      <a:pt x="737" y="2310"/>
                    </a:lnTo>
                    <a:lnTo>
                      <a:pt x="737" y="2392"/>
                    </a:lnTo>
                    <a:lnTo>
                      <a:pt x="290" y="2392"/>
                    </a:lnTo>
                    <a:lnTo>
                      <a:pt x="290" y="2310"/>
                    </a:lnTo>
                    <a:close/>
                    <a:moveTo>
                      <a:pt x="152" y="2310"/>
                    </a:moveTo>
                    <a:lnTo>
                      <a:pt x="290" y="2310"/>
                    </a:lnTo>
                    <a:lnTo>
                      <a:pt x="290" y="2475"/>
                    </a:lnTo>
                    <a:lnTo>
                      <a:pt x="152" y="2475"/>
                    </a:lnTo>
                    <a:lnTo>
                      <a:pt x="152" y="2310"/>
                    </a:lnTo>
                    <a:close/>
                    <a:moveTo>
                      <a:pt x="0" y="2310"/>
                    </a:moveTo>
                    <a:lnTo>
                      <a:pt x="152" y="2310"/>
                    </a:lnTo>
                    <a:lnTo>
                      <a:pt x="152" y="2475"/>
                    </a:lnTo>
                    <a:lnTo>
                      <a:pt x="0" y="2475"/>
                    </a:lnTo>
                    <a:lnTo>
                      <a:pt x="0" y="2310"/>
                    </a:lnTo>
                    <a:close/>
                    <a:moveTo>
                      <a:pt x="290" y="1237"/>
                    </a:moveTo>
                    <a:lnTo>
                      <a:pt x="737" y="1237"/>
                    </a:lnTo>
                    <a:lnTo>
                      <a:pt x="737" y="1320"/>
                    </a:lnTo>
                    <a:lnTo>
                      <a:pt x="290" y="1320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7" y="1155"/>
                    </a:lnTo>
                    <a:lnTo>
                      <a:pt x="737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2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2" y="1320"/>
                    </a:lnTo>
                    <a:lnTo>
                      <a:pt x="152" y="1155"/>
                    </a:lnTo>
                    <a:close/>
                    <a:moveTo>
                      <a:pt x="0" y="1155"/>
                    </a:moveTo>
                    <a:lnTo>
                      <a:pt x="152" y="1155"/>
                    </a:lnTo>
                    <a:lnTo>
                      <a:pt x="152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7" y="82"/>
                    </a:lnTo>
                    <a:lnTo>
                      <a:pt x="737" y="165"/>
                    </a:lnTo>
                    <a:lnTo>
                      <a:pt x="290" y="165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7" y="0"/>
                    </a:lnTo>
                    <a:lnTo>
                      <a:pt x="737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2" y="0"/>
                    </a:moveTo>
                    <a:lnTo>
                      <a:pt x="290" y="0"/>
                    </a:lnTo>
                    <a:lnTo>
                      <a:pt x="290" y="165"/>
                    </a:lnTo>
                    <a:lnTo>
                      <a:pt x="152" y="165"/>
                    </a:lnTo>
                    <a:lnTo>
                      <a:pt x="152" y="0"/>
                    </a:lnTo>
                    <a:close/>
                    <a:moveTo>
                      <a:pt x="0" y="0"/>
                    </a:moveTo>
                    <a:lnTo>
                      <a:pt x="152" y="0"/>
                    </a:lnTo>
                    <a:lnTo>
                      <a:pt x="152" y="165"/>
                    </a:lnTo>
                    <a:lnTo>
                      <a:pt x="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2077" name="Freeform 21">
                <a:extLst>
                  <a:ext uri="{FF2B5EF4-FFF2-40B4-BE49-F238E27FC236}">
                    <a16:creationId xmlns:a16="http://schemas.microsoft.com/office/drawing/2014/main" id="{F2F4E090-9AF9-8843-6041-0D4B929A8A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13" y="1375"/>
                <a:ext cx="739" cy="4783"/>
              </a:xfrm>
              <a:custGeom>
                <a:avLst/>
                <a:gdLst>
                  <a:gd name="T0" fmla="*/ 739 w 739"/>
                  <a:gd name="T1" fmla="*/ 4700 h 4783"/>
                  <a:gd name="T2" fmla="*/ 290 w 739"/>
                  <a:gd name="T3" fmla="*/ 4783 h 4783"/>
                  <a:gd name="T4" fmla="*/ 290 w 739"/>
                  <a:gd name="T5" fmla="*/ 4618 h 4783"/>
                  <a:gd name="T6" fmla="*/ 739 w 739"/>
                  <a:gd name="T7" fmla="*/ 4700 h 4783"/>
                  <a:gd name="T8" fmla="*/ 290 w 739"/>
                  <a:gd name="T9" fmla="*/ 4618 h 4783"/>
                  <a:gd name="T10" fmla="*/ 290 w 739"/>
                  <a:gd name="T11" fmla="*/ 4618 h 4783"/>
                  <a:gd name="T12" fmla="*/ 153 w 739"/>
                  <a:gd name="T13" fmla="*/ 4783 h 4783"/>
                  <a:gd name="T14" fmla="*/ 0 w 739"/>
                  <a:gd name="T15" fmla="*/ 4618 h 4783"/>
                  <a:gd name="T16" fmla="*/ 153 w 739"/>
                  <a:gd name="T17" fmla="*/ 4783 h 4783"/>
                  <a:gd name="T18" fmla="*/ 0 w 739"/>
                  <a:gd name="T19" fmla="*/ 4618 h 4783"/>
                  <a:gd name="T20" fmla="*/ 739 w 739"/>
                  <a:gd name="T21" fmla="*/ 3545 h 4783"/>
                  <a:gd name="T22" fmla="*/ 290 w 739"/>
                  <a:gd name="T23" fmla="*/ 3628 h 4783"/>
                  <a:gd name="T24" fmla="*/ 290 w 739"/>
                  <a:gd name="T25" fmla="*/ 3463 h 4783"/>
                  <a:gd name="T26" fmla="*/ 739 w 739"/>
                  <a:gd name="T27" fmla="*/ 3545 h 4783"/>
                  <a:gd name="T28" fmla="*/ 290 w 739"/>
                  <a:gd name="T29" fmla="*/ 3463 h 4783"/>
                  <a:gd name="T30" fmla="*/ 290 w 739"/>
                  <a:gd name="T31" fmla="*/ 3463 h 4783"/>
                  <a:gd name="T32" fmla="*/ 153 w 739"/>
                  <a:gd name="T33" fmla="*/ 3628 h 4783"/>
                  <a:gd name="T34" fmla="*/ 0 w 739"/>
                  <a:gd name="T35" fmla="*/ 3463 h 4783"/>
                  <a:gd name="T36" fmla="*/ 153 w 739"/>
                  <a:gd name="T37" fmla="*/ 3628 h 4783"/>
                  <a:gd name="T38" fmla="*/ 0 w 739"/>
                  <a:gd name="T39" fmla="*/ 3463 h 4783"/>
                  <a:gd name="T40" fmla="*/ 739 w 739"/>
                  <a:gd name="T41" fmla="*/ 2390 h 4783"/>
                  <a:gd name="T42" fmla="*/ 290 w 739"/>
                  <a:gd name="T43" fmla="*/ 2473 h 4783"/>
                  <a:gd name="T44" fmla="*/ 290 w 739"/>
                  <a:gd name="T45" fmla="*/ 2308 h 4783"/>
                  <a:gd name="T46" fmla="*/ 739 w 739"/>
                  <a:gd name="T47" fmla="*/ 2390 h 4783"/>
                  <a:gd name="T48" fmla="*/ 290 w 739"/>
                  <a:gd name="T49" fmla="*/ 2308 h 4783"/>
                  <a:gd name="T50" fmla="*/ 290 w 739"/>
                  <a:gd name="T51" fmla="*/ 2308 h 4783"/>
                  <a:gd name="T52" fmla="*/ 153 w 739"/>
                  <a:gd name="T53" fmla="*/ 2473 h 4783"/>
                  <a:gd name="T54" fmla="*/ 0 w 739"/>
                  <a:gd name="T55" fmla="*/ 2308 h 4783"/>
                  <a:gd name="T56" fmla="*/ 153 w 739"/>
                  <a:gd name="T57" fmla="*/ 2473 h 4783"/>
                  <a:gd name="T58" fmla="*/ 0 w 739"/>
                  <a:gd name="T59" fmla="*/ 2308 h 4783"/>
                  <a:gd name="T60" fmla="*/ 739 w 739"/>
                  <a:gd name="T61" fmla="*/ 1237 h 4783"/>
                  <a:gd name="T62" fmla="*/ 290 w 739"/>
                  <a:gd name="T63" fmla="*/ 1320 h 4783"/>
                  <a:gd name="T64" fmla="*/ 290 w 739"/>
                  <a:gd name="T65" fmla="*/ 1155 h 4783"/>
                  <a:gd name="T66" fmla="*/ 739 w 739"/>
                  <a:gd name="T67" fmla="*/ 1237 h 4783"/>
                  <a:gd name="T68" fmla="*/ 290 w 739"/>
                  <a:gd name="T69" fmla="*/ 1155 h 4783"/>
                  <a:gd name="T70" fmla="*/ 290 w 739"/>
                  <a:gd name="T71" fmla="*/ 1155 h 4783"/>
                  <a:gd name="T72" fmla="*/ 153 w 739"/>
                  <a:gd name="T73" fmla="*/ 1320 h 4783"/>
                  <a:gd name="T74" fmla="*/ 0 w 739"/>
                  <a:gd name="T75" fmla="*/ 1155 h 4783"/>
                  <a:gd name="T76" fmla="*/ 153 w 739"/>
                  <a:gd name="T77" fmla="*/ 1320 h 4783"/>
                  <a:gd name="T78" fmla="*/ 0 w 739"/>
                  <a:gd name="T79" fmla="*/ 1155 h 4783"/>
                  <a:gd name="T80" fmla="*/ 739 w 739"/>
                  <a:gd name="T81" fmla="*/ 82 h 4783"/>
                  <a:gd name="T82" fmla="*/ 290 w 739"/>
                  <a:gd name="T83" fmla="*/ 165 h 4783"/>
                  <a:gd name="T84" fmla="*/ 290 w 739"/>
                  <a:gd name="T85" fmla="*/ 0 h 4783"/>
                  <a:gd name="T86" fmla="*/ 739 w 739"/>
                  <a:gd name="T87" fmla="*/ 82 h 4783"/>
                  <a:gd name="T88" fmla="*/ 290 w 739"/>
                  <a:gd name="T89" fmla="*/ 0 h 4783"/>
                  <a:gd name="T90" fmla="*/ 290 w 739"/>
                  <a:gd name="T91" fmla="*/ 0 h 4783"/>
                  <a:gd name="T92" fmla="*/ 153 w 739"/>
                  <a:gd name="T93" fmla="*/ 165 h 4783"/>
                  <a:gd name="T94" fmla="*/ 0 w 739"/>
                  <a:gd name="T95" fmla="*/ 0 h 4783"/>
                  <a:gd name="T96" fmla="*/ 153 w 739"/>
                  <a:gd name="T97" fmla="*/ 165 h 4783"/>
                  <a:gd name="T98" fmla="*/ 0 w 739"/>
                  <a:gd name="T99" fmla="*/ 0 h 4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39" h="4783">
                    <a:moveTo>
                      <a:pt x="290" y="4700"/>
                    </a:moveTo>
                    <a:lnTo>
                      <a:pt x="739" y="4700"/>
                    </a:lnTo>
                    <a:lnTo>
                      <a:pt x="739" y="4783"/>
                    </a:lnTo>
                    <a:lnTo>
                      <a:pt x="290" y="4783"/>
                    </a:lnTo>
                    <a:lnTo>
                      <a:pt x="290" y="4700"/>
                    </a:lnTo>
                    <a:close/>
                    <a:moveTo>
                      <a:pt x="290" y="4618"/>
                    </a:moveTo>
                    <a:lnTo>
                      <a:pt x="739" y="4618"/>
                    </a:lnTo>
                    <a:lnTo>
                      <a:pt x="739" y="4700"/>
                    </a:lnTo>
                    <a:lnTo>
                      <a:pt x="290" y="4700"/>
                    </a:lnTo>
                    <a:lnTo>
                      <a:pt x="290" y="4618"/>
                    </a:lnTo>
                    <a:close/>
                    <a:moveTo>
                      <a:pt x="153" y="4618"/>
                    </a:moveTo>
                    <a:lnTo>
                      <a:pt x="290" y="4618"/>
                    </a:lnTo>
                    <a:lnTo>
                      <a:pt x="290" y="4783"/>
                    </a:lnTo>
                    <a:lnTo>
                      <a:pt x="153" y="4783"/>
                    </a:lnTo>
                    <a:lnTo>
                      <a:pt x="153" y="4618"/>
                    </a:lnTo>
                    <a:close/>
                    <a:moveTo>
                      <a:pt x="0" y="4618"/>
                    </a:moveTo>
                    <a:lnTo>
                      <a:pt x="153" y="4618"/>
                    </a:lnTo>
                    <a:lnTo>
                      <a:pt x="153" y="4783"/>
                    </a:lnTo>
                    <a:lnTo>
                      <a:pt x="0" y="4783"/>
                    </a:lnTo>
                    <a:lnTo>
                      <a:pt x="0" y="4618"/>
                    </a:lnTo>
                    <a:close/>
                    <a:moveTo>
                      <a:pt x="290" y="3545"/>
                    </a:moveTo>
                    <a:lnTo>
                      <a:pt x="739" y="3545"/>
                    </a:lnTo>
                    <a:lnTo>
                      <a:pt x="739" y="3628"/>
                    </a:lnTo>
                    <a:lnTo>
                      <a:pt x="290" y="3628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9" y="3463"/>
                    </a:lnTo>
                    <a:lnTo>
                      <a:pt x="739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3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3" y="3628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0"/>
                    </a:moveTo>
                    <a:lnTo>
                      <a:pt x="739" y="2390"/>
                    </a:lnTo>
                    <a:lnTo>
                      <a:pt x="739" y="2473"/>
                    </a:lnTo>
                    <a:lnTo>
                      <a:pt x="290" y="2473"/>
                    </a:lnTo>
                    <a:lnTo>
                      <a:pt x="290" y="2390"/>
                    </a:lnTo>
                    <a:close/>
                    <a:moveTo>
                      <a:pt x="290" y="2308"/>
                    </a:moveTo>
                    <a:lnTo>
                      <a:pt x="739" y="2308"/>
                    </a:lnTo>
                    <a:lnTo>
                      <a:pt x="739" y="2390"/>
                    </a:lnTo>
                    <a:lnTo>
                      <a:pt x="290" y="2390"/>
                    </a:lnTo>
                    <a:lnTo>
                      <a:pt x="290" y="2308"/>
                    </a:lnTo>
                    <a:close/>
                    <a:moveTo>
                      <a:pt x="153" y="2308"/>
                    </a:moveTo>
                    <a:lnTo>
                      <a:pt x="290" y="2308"/>
                    </a:lnTo>
                    <a:lnTo>
                      <a:pt x="290" y="2473"/>
                    </a:lnTo>
                    <a:lnTo>
                      <a:pt x="153" y="2473"/>
                    </a:lnTo>
                    <a:lnTo>
                      <a:pt x="153" y="2308"/>
                    </a:lnTo>
                    <a:close/>
                    <a:moveTo>
                      <a:pt x="0" y="2308"/>
                    </a:moveTo>
                    <a:lnTo>
                      <a:pt x="153" y="2308"/>
                    </a:lnTo>
                    <a:lnTo>
                      <a:pt x="153" y="2473"/>
                    </a:lnTo>
                    <a:lnTo>
                      <a:pt x="0" y="2473"/>
                    </a:lnTo>
                    <a:lnTo>
                      <a:pt x="0" y="2308"/>
                    </a:lnTo>
                    <a:close/>
                    <a:moveTo>
                      <a:pt x="290" y="1237"/>
                    </a:moveTo>
                    <a:lnTo>
                      <a:pt x="739" y="1237"/>
                    </a:lnTo>
                    <a:lnTo>
                      <a:pt x="739" y="1320"/>
                    </a:lnTo>
                    <a:lnTo>
                      <a:pt x="290" y="1320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9" y="1155"/>
                    </a:lnTo>
                    <a:lnTo>
                      <a:pt x="739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3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3" y="1320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9" y="82"/>
                    </a:lnTo>
                    <a:lnTo>
                      <a:pt x="739" y="165"/>
                    </a:lnTo>
                    <a:lnTo>
                      <a:pt x="290" y="165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9" y="0"/>
                    </a:lnTo>
                    <a:lnTo>
                      <a:pt x="739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3" y="0"/>
                    </a:moveTo>
                    <a:lnTo>
                      <a:pt x="290" y="0"/>
                    </a:lnTo>
                    <a:lnTo>
                      <a:pt x="290" y="165"/>
                    </a:lnTo>
                    <a:lnTo>
                      <a:pt x="153" y="165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5"/>
                    </a:lnTo>
                    <a:lnTo>
                      <a:pt x="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8" name="Freeform 22">
                <a:extLst>
                  <a:ext uri="{FF2B5EF4-FFF2-40B4-BE49-F238E27FC236}">
                    <a16:creationId xmlns:a16="http://schemas.microsoft.com/office/drawing/2014/main" id="{D4E515AD-7D47-B4EF-A1D6-7DBEF1FDCE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50" y="2034"/>
                <a:ext cx="738" cy="3627"/>
              </a:xfrm>
              <a:custGeom>
                <a:avLst/>
                <a:gdLst>
                  <a:gd name="T0" fmla="*/ 738 w 738"/>
                  <a:gd name="T1" fmla="*/ 3545 h 3627"/>
                  <a:gd name="T2" fmla="*/ 291 w 738"/>
                  <a:gd name="T3" fmla="*/ 3627 h 3627"/>
                  <a:gd name="T4" fmla="*/ 291 w 738"/>
                  <a:gd name="T5" fmla="*/ 3463 h 3627"/>
                  <a:gd name="T6" fmla="*/ 738 w 738"/>
                  <a:gd name="T7" fmla="*/ 3545 h 3627"/>
                  <a:gd name="T8" fmla="*/ 291 w 738"/>
                  <a:gd name="T9" fmla="*/ 3463 h 3627"/>
                  <a:gd name="T10" fmla="*/ 291 w 738"/>
                  <a:gd name="T11" fmla="*/ 3463 h 3627"/>
                  <a:gd name="T12" fmla="*/ 153 w 738"/>
                  <a:gd name="T13" fmla="*/ 3627 h 3627"/>
                  <a:gd name="T14" fmla="*/ 0 w 738"/>
                  <a:gd name="T15" fmla="*/ 3463 h 3627"/>
                  <a:gd name="T16" fmla="*/ 153 w 738"/>
                  <a:gd name="T17" fmla="*/ 3627 h 3627"/>
                  <a:gd name="T18" fmla="*/ 0 w 738"/>
                  <a:gd name="T19" fmla="*/ 3463 h 3627"/>
                  <a:gd name="T20" fmla="*/ 738 w 738"/>
                  <a:gd name="T21" fmla="*/ 2392 h 3627"/>
                  <a:gd name="T22" fmla="*/ 291 w 738"/>
                  <a:gd name="T23" fmla="*/ 2474 h 3627"/>
                  <a:gd name="T24" fmla="*/ 291 w 738"/>
                  <a:gd name="T25" fmla="*/ 2310 h 3627"/>
                  <a:gd name="T26" fmla="*/ 738 w 738"/>
                  <a:gd name="T27" fmla="*/ 2392 h 3627"/>
                  <a:gd name="T28" fmla="*/ 291 w 738"/>
                  <a:gd name="T29" fmla="*/ 2310 h 3627"/>
                  <a:gd name="T30" fmla="*/ 291 w 738"/>
                  <a:gd name="T31" fmla="*/ 2310 h 3627"/>
                  <a:gd name="T32" fmla="*/ 153 w 738"/>
                  <a:gd name="T33" fmla="*/ 2474 h 3627"/>
                  <a:gd name="T34" fmla="*/ 0 w 738"/>
                  <a:gd name="T35" fmla="*/ 2310 h 3627"/>
                  <a:gd name="T36" fmla="*/ 153 w 738"/>
                  <a:gd name="T37" fmla="*/ 2474 h 3627"/>
                  <a:gd name="T38" fmla="*/ 0 w 738"/>
                  <a:gd name="T39" fmla="*/ 2310 h 3627"/>
                  <a:gd name="T40" fmla="*/ 738 w 738"/>
                  <a:gd name="T41" fmla="*/ 1237 h 3627"/>
                  <a:gd name="T42" fmla="*/ 291 w 738"/>
                  <a:gd name="T43" fmla="*/ 1319 h 3627"/>
                  <a:gd name="T44" fmla="*/ 291 w 738"/>
                  <a:gd name="T45" fmla="*/ 1155 h 3627"/>
                  <a:gd name="T46" fmla="*/ 738 w 738"/>
                  <a:gd name="T47" fmla="*/ 1237 h 3627"/>
                  <a:gd name="T48" fmla="*/ 291 w 738"/>
                  <a:gd name="T49" fmla="*/ 1155 h 3627"/>
                  <a:gd name="T50" fmla="*/ 291 w 738"/>
                  <a:gd name="T51" fmla="*/ 1155 h 3627"/>
                  <a:gd name="T52" fmla="*/ 153 w 738"/>
                  <a:gd name="T53" fmla="*/ 1319 h 3627"/>
                  <a:gd name="T54" fmla="*/ 0 w 738"/>
                  <a:gd name="T55" fmla="*/ 1155 h 3627"/>
                  <a:gd name="T56" fmla="*/ 153 w 738"/>
                  <a:gd name="T57" fmla="*/ 1319 h 3627"/>
                  <a:gd name="T58" fmla="*/ 0 w 738"/>
                  <a:gd name="T59" fmla="*/ 1155 h 3627"/>
                  <a:gd name="T60" fmla="*/ 738 w 738"/>
                  <a:gd name="T61" fmla="*/ 82 h 3627"/>
                  <a:gd name="T62" fmla="*/ 291 w 738"/>
                  <a:gd name="T63" fmla="*/ 164 h 3627"/>
                  <a:gd name="T64" fmla="*/ 291 w 738"/>
                  <a:gd name="T65" fmla="*/ 0 h 3627"/>
                  <a:gd name="T66" fmla="*/ 738 w 738"/>
                  <a:gd name="T67" fmla="*/ 82 h 3627"/>
                  <a:gd name="T68" fmla="*/ 291 w 738"/>
                  <a:gd name="T69" fmla="*/ 0 h 3627"/>
                  <a:gd name="T70" fmla="*/ 291 w 738"/>
                  <a:gd name="T71" fmla="*/ 0 h 3627"/>
                  <a:gd name="T72" fmla="*/ 153 w 738"/>
                  <a:gd name="T73" fmla="*/ 164 h 3627"/>
                  <a:gd name="T74" fmla="*/ 0 w 738"/>
                  <a:gd name="T75" fmla="*/ 0 h 3627"/>
                  <a:gd name="T76" fmla="*/ 153 w 738"/>
                  <a:gd name="T77" fmla="*/ 164 h 3627"/>
                  <a:gd name="T78" fmla="*/ 0 w 738"/>
                  <a:gd name="T79" fmla="*/ 0 h 3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8" h="3627">
                    <a:moveTo>
                      <a:pt x="291" y="3545"/>
                    </a:moveTo>
                    <a:lnTo>
                      <a:pt x="738" y="3545"/>
                    </a:lnTo>
                    <a:lnTo>
                      <a:pt x="738" y="3627"/>
                    </a:lnTo>
                    <a:lnTo>
                      <a:pt x="291" y="3627"/>
                    </a:lnTo>
                    <a:lnTo>
                      <a:pt x="291" y="3545"/>
                    </a:lnTo>
                    <a:close/>
                    <a:moveTo>
                      <a:pt x="291" y="3463"/>
                    </a:moveTo>
                    <a:lnTo>
                      <a:pt x="738" y="3463"/>
                    </a:lnTo>
                    <a:lnTo>
                      <a:pt x="738" y="3545"/>
                    </a:lnTo>
                    <a:lnTo>
                      <a:pt x="291" y="3545"/>
                    </a:lnTo>
                    <a:lnTo>
                      <a:pt x="291" y="3463"/>
                    </a:lnTo>
                    <a:close/>
                    <a:moveTo>
                      <a:pt x="153" y="3463"/>
                    </a:moveTo>
                    <a:lnTo>
                      <a:pt x="291" y="3463"/>
                    </a:lnTo>
                    <a:lnTo>
                      <a:pt x="291" y="3627"/>
                    </a:lnTo>
                    <a:lnTo>
                      <a:pt x="153" y="3627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7"/>
                    </a:lnTo>
                    <a:lnTo>
                      <a:pt x="0" y="3627"/>
                    </a:lnTo>
                    <a:lnTo>
                      <a:pt x="0" y="3463"/>
                    </a:lnTo>
                    <a:close/>
                    <a:moveTo>
                      <a:pt x="291" y="2392"/>
                    </a:moveTo>
                    <a:lnTo>
                      <a:pt x="738" y="2392"/>
                    </a:lnTo>
                    <a:lnTo>
                      <a:pt x="738" y="2474"/>
                    </a:lnTo>
                    <a:lnTo>
                      <a:pt x="291" y="2474"/>
                    </a:lnTo>
                    <a:lnTo>
                      <a:pt x="291" y="2392"/>
                    </a:lnTo>
                    <a:close/>
                    <a:moveTo>
                      <a:pt x="291" y="2310"/>
                    </a:moveTo>
                    <a:lnTo>
                      <a:pt x="738" y="2310"/>
                    </a:lnTo>
                    <a:lnTo>
                      <a:pt x="738" y="2392"/>
                    </a:lnTo>
                    <a:lnTo>
                      <a:pt x="291" y="2392"/>
                    </a:lnTo>
                    <a:lnTo>
                      <a:pt x="291" y="2310"/>
                    </a:lnTo>
                    <a:close/>
                    <a:moveTo>
                      <a:pt x="153" y="2310"/>
                    </a:moveTo>
                    <a:lnTo>
                      <a:pt x="291" y="2310"/>
                    </a:lnTo>
                    <a:lnTo>
                      <a:pt x="291" y="2474"/>
                    </a:lnTo>
                    <a:lnTo>
                      <a:pt x="153" y="2474"/>
                    </a:lnTo>
                    <a:lnTo>
                      <a:pt x="153" y="2310"/>
                    </a:lnTo>
                    <a:close/>
                    <a:moveTo>
                      <a:pt x="0" y="2310"/>
                    </a:moveTo>
                    <a:lnTo>
                      <a:pt x="153" y="2310"/>
                    </a:lnTo>
                    <a:lnTo>
                      <a:pt x="153" y="2474"/>
                    </a:lnTo>
                    <a:lnTo>
                      <a:pt x="0" y="2474"/>
                    </a:lnTo>
                    <a:lnTo>
                      <a:pt x="0" y="2310"/>
                    </a:lnTo>
                    <a:close/>
                    <a:moveTo>
                      <a:pt x="291" y="1237"/>
                    </a:moveTo>
                    <a:lnTo>
                      <a:pt x="738" y="1237"/>
                    </a:lnTo>
                    <a:lnTo>
                      <a:pt x="738" y="1319"/>
                    </a:lnTo>
                    <a:lnTo>
                      <a:pt x="291" y="1319"/>
                    </a:lnTo>
                    <a:lnTo>
                      <a:pt x="291" y="1237"/>
                    </a:lnTo>
                    <a:close/>
                    <a:moveTo>
                      <a:pt x="291" y="1155"/>
                    </a:moveTo>
                    <a:lnTo>
                      <a:pt x="738" y="1155"/>
                    </a:lnTo>
                    <a:lnTo>
                      <a:pt x="738" y="1237"/>
                    </a:lnTo>
                    <a:lnTo>
                      <a:pt x="291" y="1237"/>
                    </a:lnTo>
                    <a:lnTo>
                      <a:pt x="291" y="1155"/>
                    </a:lnTo>
                    <a:close/>
                    <a:moveTo>
                      <a:pt x="153" y="1155"/>
                    </a:moveTo>
                    <a:lnTo>
                      <a:pt x="291" y="1155"/>
                    </a:lnTo>
                    <a:lnTo>
                      <a:pt x="291" y="1319"/>
                    </a:lnTo>
                    <a:lnTo>
                      <a:pt x="153" y="1319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19"/>
                    </a:lnTo>
                    <a:lnTo>
                      <a:pt x="0" y="1319"/>
                    </a:lnTo>
                    <a:lnTo>
                      <a:pt x="0" y="1155"/>
                    </a:lnTo>
                    <a:close/>
                    <a:moveTo>
                      <a:pt x="291" y="82"/>
                    </a:moveTo>
                    <a:lnTo>
                      <a:pt x="738" y="82"/>
                    </a:lnTo>
                    <a:lnTo>
                      <a:pt x="738" y="164"/>
                    </a:lnTo>
                    <a:lnTo>
                      <a:pt x="291" y="164"/>
                    </a:lnTo>
                    <a:lnTo>
                      <a:pt x="291" y="82"/>
                    </a:lnTo>
                    <a:close/>
                    <a:moveTo>
                      <a:pt x="291" y="0"/>
                    </a:moveTo>
                    <a:lnTo>
                      <a:pt x="738" y="0"/>
                    </a:lnTo>
                    <a:lnTo>
                      <a:pt x="738" y="82"/>
                    </a:lnTo>
                    <a:lnTo>
                      <a:pt x="291" y="82"/>
                    </a:lnTo>
                    <a:lnTo>
                      <a:pt x="291" y="0"/>
                    </a:lnTo>
                    <a:close/>
                    <a:moveTo>
                      <a:pt x="153" y="0"/>
                    </a:moveTo>
                    <a:lnTo>
                      <a:pt x="291" y="0"/>
                    </a:lnTo>
                    <a:lnTo>
                      <a:pt x="291" y="164"/>
                    </a:lnTo>
                    <a:lnTo>
                      <a:pt x="153" y="164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4"/>
                    </a:lnTo>
                    <a:lnTo>
                      <a:pt x="0" y="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79" name="Freeform 23">
                <a:extLst>
                  <a:ext uri="{FF2B5EF4-FFF2-40B4-BE49-F238E27FC236}">
                    <a16:creationId xmlns:a16="http://schemas.microsoft.com/office/drawing/2014/main" id="{A1CF9B26-E90F-F96F-137E-AAD608F9FA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62" y="2034"/>
                <a:ext cx="739" cy="3627"/>
              </a:xfrm>
              <a:custGeom>
                <a:avLst/>
                <a:gdLst>
                  <a:gd name="T0" fmla="*/ 739 w 739"/>
                  <a:gd name="T1" fmla="*/ 3545 h 3627"/>
                  <a:gd name="T2" fmla="*/ 290 w 739"/>
                  <a:gd name="T3" fmla="*/ 3627 h 3627"/>
                  <a:gd name="T4" fmla="*/ 290 w 739"/>
                  <a:gd name="T5" fmla="*/ 3463 h 3627"/>
                  <a:gd name="T6" fmla="*/ 739 w 739"/>
                  <a:gd name="T7" fmla="*/ 3545 h 3627"/>
                  <a:gd name="T8" fmla="*/ 290 w 739"/>
                  <a:gd name="T9" fmla="*/ 3463 h 3627"/>
                  <a:gd name="T10" fmla="*/ 290 w 739"/>
                  <a:gd name="T11" fmla="*/ 3463 h 3627"/>
                  <a:gd name="T12" fmla="*/ 153 w 739"/>
                  <a:gd name="T13" fmla="*/ 3627 h 3627"/>
                  <a:gd name="T14" fmla="*/ 0 w 739"/>
                  <a:gd name="T15" fmla="*/ 3463 h 3627"/>
                  <a:gd name="T16" fmla="*/ 153 w 739"/>
                  <a:gd name="T17" fmla="*/ 3627 h 3627"/>
                  <a:gd name="T18" fmla="*/ 0 w 739"/>
                  <a:gd name="T19" fmla="*/ 3463 h 3627"/>
                  <a:gd name="T20" fmla="*/ 739 w 739"/>
                  <a:gd name="T21" fmla="*/ 2392 h 3627"/>
                  <a:gd name="T22" fmla="*/ 290 w 739"/>
                  <a:gd name="T23" fmla="*/ 2474 h 3627"/>
                  <a:gd name="T24" fmla="*/ 290 w 739"/>
                  <a:gd name="T25" fmla="*/ 2310 h 3627"/>
                  <a:gd name="T26" fmla="*/ 739 w 739"/>
                  <a:gd name="T27" fmla="*/ 2392 h 3627"/>
                  <a:gd name="T28" fmla="*/ 290 w 739"/>
                  <a:gd name="T29" fmla="*/ 2310 h 3627"/>
                  <a:gd name="T30" fmla="*/ 290 w 739"/>
                  <a:gd name="T31" fmla="*/ 2310 h 3627"/>
                  <a:gd name="T32" fmla="*/ 153 w 739"/>
                  <a:gd name="T33" fmla="*/ 2474 h 3627"/>
                  <a:gd name="T34" fmla="*/ 0 w 739"/>
                  <a:gd name="T35" fmla="*/ 2310 h 3627"/>
                  <a:gd name="T36" fmla="*/ 153 w 739"/>
                  <a:gd name="T37" fmla="*/ 2474 h 3627"/>
                  <a:gd name="T38" fmla="*/ 0 w 739"/>
                  <a:gd name="T39" fmla="*/ 2310 h 3627"/>
                  <a:gd name="T40" fmla="*/ 739 w 739"/>
                  <a:gd name="T41" fmla="*/ 1237 h 3627"/>
                  <a:gd name="T42" fmla="*/ 290 w 739"/>
                  <a:gd name="T43" fmla="*/ 1319 h 3627"/>
                  <a:gd name="T44" fmla="*/ 290 w 739"/>
                  <a:gd name="T45" fmla="*/ 1155 h 3627"/>
                  <a:gd name="T46" fmla="*/ 739 w 739"/>
                  <a:gd name="T47" fmla="*/ 1237 h 3627"/>
                  <a:gd name="T48" fmla="*/ 290 w 739"/>
                  <a:gd name="T49" fmla="*/ 1155 h 3627"/>
                  <a:gd name="T50" fmla="*/ 290 w 739"/>
                  <a:gd name="T51" fmla="*/ 1155 h 3627"/>
                  <a:gd name="T52" fmla="*/ 153 w 739"/>
                  <a:gd name="T53" fmla="*/ 1319 h 3627"/>
                  <a:gd name="T54" fmla="*/ 0 w 739"/>
                  <a:gd name="T55" fmla="*/ 1155 h 3627"/>
                  <a:gd name="T56" fmla="*/ 153 w 739"/>
                  <a:gd name="T57" fmla="*/ 1319 h 3627"/>
                  <a:gd name="T58" fmla="*/ 0 w 739"/>
                  <a:gd name="T59" fmla="*/ 1155 h 3627"/>
                  <a:gd name="T60" fmla="*/ 739 w 739"/>
                  <a:gd name="T61" fmla="*/ 82 h 3627"/>
                  <a:gd name="T62" fmla="*/ 290 w 739"/>
                  <a:gd name="T63" fmla="*/ 164 h 3627"/>
                  <a:gd name="T64" fmla="*/ 290 w 739"/>
                  <a:gd name="T65" fmla="*/ 0 h 3627"/>
                  <a:gd name="T66" fmla="*/ 739 w 739"/>
                  <a:gd name="T67" fmla="*/ 82 h 3627"/>
                  <a:gd name="T68" fmla="*/ 290 w 739"/>
                  <a:gd name="T69" fmla="*/ 0 h 3627"/>
                  <a:gd name="T70" fmla="*/ 290 w 739"/>
                  <a:gd name="T71" fmla="*/ 0 h 3627"/>
                  <a:gd name="T72" fmla="*/ 153 w 739"/>
                  <a:gd name="T73" fmla="*/ 164 h 3627"/>
                  <a:gd name="T74" fmla="*/ 0 w 739"/>
                  <a:gd name="T75" fmla="*/ 0 h 3627"/>
                  <a:gd name="T76" fmla="*/ 153 w 739"/>
                  <a:gd name="T77" fmla="*/ 164 h 3627"/>
                  <a:gd name="T78" fmla="*/ 0 w 739"/>
                  <a:gd name="T79" fmla="*/ 0 h 36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9" h="3627">
                    <a:moveTo>
                      <a:pt x="290" y="3545"/>
                    </a:moveTo>
                    <a:lnTo>
                      <a:pt x="739" y="3545"/>
                    </a:lnTo>
                    <a:lnTo>
                      <a:pt x="739" y="3627"/>
                    </a:lnTo>
                    <a:lnTo>
                      <a:pt x="290" y="3627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9" y="3463"/>
                    </a:lnTo>
                    <a:lnTo>
                      <a:pt x="739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3" y="3463"/>
                    </a:moveTo>
                    <a:lnTo>
                      <a:pt x="290" y="3463"/>
                    </a:lnTo>
                    <a:lnTo>
                      <a:pt x="290" y="3627"/>
                    </a:lnTo>
                    <a:lnTo>
                      <a:pt x="153" y="3627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7"/>
                    </a:lnTo>
                    <a:lnTo>
                      <a:pt x="0" y="3627"/>
                    </a:lnTo>
                    <a:lnTo>
                      <a:pt x="0" y="3463"/>
                    </a:lnTo>
                    <a:close/>
                    <a:moveTo>
                      <a:pt x="290" y="2392"/>
                    </a:moveTo>
                    <a:lnTo>
                      <a:pt x="739" y="2392"/>
                    </a:lnTo>
                    <a:lnTo>
                      <a:pt x="739" y="2474"/>
                    </a:lnTo>
                    <a:lnTo>
                      <a:pt x="290" y="2474"/>
                    </a:lnTo>
                    <a:lnTo>
                      <a:pt x="290" y="2392"/>
                    </a:lnTo>
                    <a:close/>
                    <a:moveTo>
                      <a:pt x="290" y="2310"/>
                    </a:moveTo>
                    <a:lnTo>
                      <a:pt x="739" y="2310"/>
                    </a:lnTo>
                    <a:lnTo>
                      <a:pt x="739" y="2392"/>
                    </a:lnTo>
                    <a:lnTo>
                      <a:pt x="290" y="2392"/>
                    </a:lnTo>
                    <a:lnTo>
                      <a:pt x="290" y="2310"/>
                    </a:lnTo>
                    <a:close/>
                    <a:moveTo>
                      <a:pt x="153" y="2310"/>
                    </a:moveTo>
                    <a:lnTo>
                      <a:pt x="290" y="2310"/>
                    </a:lnTo>
                    <a:lnTo>
                      <a:pt x="290" y="2474"/>
                    </a:lnTo>
                    <a:lnTo>
                      <a:pt x="153" y="2474"/>
                    </a:lnTo>
                    <a:lnTo>
                      <a:pt x="153" y="2310"/>
                    </a:lnTo>
                    <a:close/>
                    <a:moveTo>
                      <a:pt x="0" y="2310"/>
                    </a:moveTo>
                    <a:lnTo>
                      <a:pt x="153" y="2310"/>
                    </a:lnTo>
                    <a:lnTo>
                      <a:pt x="153" y="2474"/>
                    </a:lnTo>
                    <a:lnTo>
                      <a:pt x="0" y="2474"/>
                    </a:lnTo>
                    <a:lnTo>
                      <a:pt x="0" y="2310"/>
                    </a:lnTo>
                    <a:close/>
                    <a:moveTo>
                      <a:pt x="290" y="1237"/>
                    </a:moveTo>
                    <a:lnTo>
                      <a:pt x="739" y="1237"/>
                    </a:lnTo>
                    <a:lnTo>
                      <a:pt x="739" y="1319"/>
                    </a:lnTo>
                    <a:lnTo>
                      <a:pt x="290" y="1319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9" y="1155"/>
                    </a:lnTo>
                    <a:lnTo>
                      <a:pt x="739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3" y="1155"/>
                    </a:moveTo>
                    <a:lnTo>
                      <a:pt x="290" y="1155"/>
                    </a:lnTo>
                    <a:lnTo>
                      <a:pt x="290" y="1319"/>
                    </a:lnTo>
                    <a:lnTo>
                      <a:pt x="153" y="1319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19"/>
                    </a:lnTo>
                    <a:lnTo>
                      <a:pt x="0" y="1319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9" y="82"/>
                    </a:lnTo>
                    <a:lnTo>
                      <a:pt x="739" y="164"/>
                    </a:lnTo>
                    <a:lnTo>
                      <a:pt x="290" y="164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9" y="0"/>
                    </a:lnTo>
                    <a:lnTo>
                      <a:pt x="739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3" y="0"/>
                    </a:moveTo>
                    <a:lnTo>
                      <a:pt x="290" y="0"/>
                    </a:lnTo>
                    <a:lnTo>
                      <a:pt x="290" y="164"/>
                    </a:lnTo>
                    <a:lnTo>
                      <a:pt x="153" y="164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4"/>
                    </a:lnTo>
                    <a:lnTo>
                      <a:pt x="0" y="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0" name="Freeform 24">
                <a:extLst>
                  <a:ext uri="{FF2B5EF4-FFF2-40B4-BE49-F238E27FC236}">
                    <a16:creationId xmlns:a16="http://schemas.microsoft.com/office/drawing/2014/main" id="{192B88D7-FD90-C88E-5B45-2B24E69F13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52" y="2198"/>
                <a:ext cx="737" cy="3628"/>
              </a:xfrm>
              <a:custGeom>
                <a:avLst/>
                <a:gdLst>
                  <a:gd name="T0" fmla="*/ 737 w 737"/>
                  <a:gd name="T1" fmla="*/ 3546 h 3628"/>
                  <a:gd name="T2" fmla="*/ 290 w 737"/>
                  <a:gd name="T3" fmla="*/ 3628 h 3628"/>
                  <a:gd name="T4" fmla="*/ 290 w 737"/>
                  <a:gd name="T5" fmla="*/ 3463 h 3628"/>
                  <a:gd name="T6" fmla="*/ 737 w 737"/>
                  <a:gd name="T7" fmla="*/ 3546 h 3628"/>
                  <a:gd name="T8" fmla="*/ 290 w 737"/>
                  <a:gd name="T9" fmla="*/ 3463 h 3628"/>
                  <a:gd name="T10" fmla="*/ 290 w 737"/>
                  <a:gd name="T11" fmla="*/ 3463 h 3628"/>
                  <a:gd name="T12" fmla="*/ 151 w 737"/>
                  <a:gd name="T13" fmla="*/ 3628 h 3628"/>
                  <a:gd name="T14" fmla="*/ 0 w 737"/>
                  <a:gd name="T15" fmla="*/ 3463 h 3628"/>
                  <a:gd name="T16" fmla="*/ 151 w 737"/>
                  <a:gd name="T17" fmla="*/ 3628 h 3628"/>
                  <a:gd name="T18" fmla="*/ 0 w 737"/>
                  <a:gd name="T19" fmla="*/ 3463 h 3628"/>
                  <a:gd name="T20" fmla="*/ 737 w 737"/>
                  <a:gd name="T21" fmla="*/ 2393 h 3628"/>
                  <a:gd name="T22" fmla="*/ 290 w 737"/>
                  <a:gd name="T23" fmla="*/ 2475 h 3628"/>
                  <a:gd name="T24" fmla="*/ 290 w 737"/>
                  <a:gd name="T25" fmla="*/ 2310 h 3628"/>
                  <a:gd name="T26" fmla="*/ 737 w 737"/>
                  <a:gd name="T27" fmla="*/ 2393 h 3628"/>
                  <a:gd name="T28" fmla="*/ 290 w 737"/>
                  <a:gd name="T29" fmla="*/ 2310 h 3628"/>
                  <a:gd name="T30" fmla="*/ 290 w 737"/>
                  <a:gd name="T31" fmla="*/ 2310 h 3628"/>
                  <a:gd name="T32" fmla="*/ 151 w 737"/>
                  <a:gd name="T33" fmla="*/ 2475 h 3628"/>
                  <a:gd name="T34" fmla="*/ 0 w 737"/>
                  <a:gd name="T35" fmla="*/ 2310 h 3628"/>
                  <a:gd name="T36" fmla="*/ 151 w 737"/>
                  <a:gd name="T37" fmla="*/ 2475 h 3628"/>
                  <a:gd name="T38" fmla="*/ 0 w 737"/>
                  <a:gd name="T39" fmla="*/ 2310 h 3628"/>
                  <a:gd name="T40" fmla="*/ 737 w 737"/>
                  <a:gd name="T41" fmla="*/ 1238 h 3628"/>
                  <a:gd name="T42" fmla="*/ 290 w 737"/>
                  <a:gd name="T43" fmla="*/ 1320 h 3628"/>
                  <a:gd name="T44" fmla="*/ 290 w 737"/>
                  <a:gd name="T45" fmla="*/ 1155 h 3628"/>
                  <a:gd name="T46" fmla="*/ 737 w 737"/>
                  <a:gd name="T47" fmla="*/ 1238 h 3628"/>
                  <a:gd name="T48" fmla="*/ 290 w 737"/>
                  <a:gd name="T49" fmla="*/ 1155 h 3628"/>
                  <a:gd name="T50" fmla="*/ 290 w 737"/>
                  <a:gd name="T51" fmla="*/ 1155 h 3628"/>
                  <a:gd name="T52" fmla="*/ 151 w 737"/>
                  <a:gd name="T53" fmla="*/ 1320 h 3628"/>
                  <a:gd name="T54" fmla="*/ 0 w 737"/>
                  <a:gd name="T55" fmla="*/ 1155 h 3628"/>
                  <a:gd name="T56" fmla="*/ 151 w 737"/>
                  <a:gd name="T57" fmla="*/ 1320 h 3628"/>
                  <a:gd name="T58" fmla="*/ 0 w 737"/>
                  <a:gd name="T59" fmla="*/ 1155 h 3628"/>
                  <a:gd name="T60" fmla="*/ 737 w 737"/>
                  <a:gd name="T61" fmla="*/ 85 h 3628"/>
                  <a:gd name="T62" fmla="*/ 290 w 737"/>
                  <a:gd name="T63" fmla="*/ 167 h 3628"/>
                  <a:gd name="T64" fmla="*/ 290 w 737"/>
                  <a:gd name="T65" fmla="*/ 0 h 3628"/>
                  <a:gd name="T66" fmla="*/ 737 w 737"/>
                  <a:gd name="T67" fmla="*/ 85 h 3628"/>
                  <a:gd name="T68" fmla="*/ 290 w 737"/>
                  <a:gd name="T69" fmla="*/ 0 h 3628"/>
                  <a:gd name="T70" fmla="*/ 290 w 737"/>
                  <a:gd name="T71" fmla="*/ 0 h 3628"/>
                  <a:gd name="T72" fmla="*/ 151 w 737"/>
                  <a:gd name="T73" fmla="*/ 167 h 3628"/>
                  <a:gd name="T74" fmla="*/ 0 w 737"/>
                  <a:gd name="T75" fmla="*/ 0 h 3628"/>
                  <a:gd name="T76" fmla="*/ 151 w 737"/>
                  <a:gd name="T77" fmla="*/ 167 h 3628"/>
                  <a:gd name="T78" fmla="*/ 0 w 737"/>
                  <a:gd name="T79" fmla="*/ 0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3628">
                    <a:moveTo>
                      <a:pt x="290" y="3546"/>
                    </a:moveTo>
                    <a:lnTo>
                      <a:pt x="737" y="3546"/>
                    </a:lnTo>
                    <a:lnTo>
                      <a:pt x="737" y="3628"/>
                    </a:lnTo>
                    <a:lnTo>
                      <a:pt x="290" y="3628"/>
                    </a:lnTo>
                    <a:lnTo>
                      <a:pt x="290" y="3546"/>
                    </a:lnTo>
                    <a:close/>
                    <a:moveTo>
                      <a:pt x="290" y="3463"/>
                    </a:moveTo>
                    <a:lnTo>
                      <a:pt x="737" y="3463"/>
                    </a:lnTo>
                    <a:lnTo>
                      <a:pt x="737" y="3546"/>
                    </a:lnTo>
                    <a:lnTo>
                      <a:pt x="290" y="3546"/>
                    </a:lnTo>
                    <a:lnTo>
                      <a:pt x="290" y="3463"/>
                    </a:lnTo>
                    <a:close/>
                    <a:moveTo>
                      <a:pt x="151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1" y="3628"/>
                    </a:lnTo>
                    <a:lnTo>
                      <a:pt x="151" y="3463"/>
                    </a:lnTo>
                    <a:close/>
                    <a:moveTo>
                      <a:pt x="0" y="3463"/>
                    </a:moveTo>
                    <a:lnTo>
                      <a:pt x="151" y="3463"/>
                    </a:lnTo>
                    <a:lnTo>
                      <a:pt x="151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3"/>
                    </a:moveTo>
                    <a:lnTo>
                      <a:pt x="737" y="2393"/>
                    </a:lnTo>
                    <a:lnTo>
                      <a:pt x="737" y="2475"/>
                    </a:lnTo>
                    <a:lnTo>
                      <a:pt x="290" y="2475"/>
                    </a:lnTo>
                    <a:lnTo>
                      <a:pt x="290" y="2393"/>
                    </a:lnTo>
                    <a:close/>
                    <a:moveTo>
                      <a:pt x="290" y="2310"/>
                    </a:moveTo>
                    <a:lnTo>
                      <a:pt x="737" y="2310"/>
                    </a:lnTo>
                    <a:lnTo>
                      <a:pt x="737" y="2393"/>
                    </a:lnTo>
                    <a:lnTo>
                      <a:pt x="290" y="2393"/>
                    </a:lnTo>
                    <a:lnTo>
                      <a:pt x="290" y="2310"/>
                    </a:lnTo>
                    <a:close/>
                    <a:moveTo>
                      <a:pt x="151" y="2310"/>
                    </a:moveTo>
                    <a:lnTo>
                      <a:pt x="290" y="2310"/>
                    </a:lnTo>
                    <a:lnTo>
                      <a:pt x="290" y="2475"/>
                    </a:lnTo>
                    <a:lnTo>
                      <a:pt x="151" y="2475"/>
                    </a:lnTo>
                    <a:lnTo>
                      <a:pt x="151" y="2310"/>
                    </a:lnTo>
                    <a:close/>
                    <a:moveTo>
                      <a:pt x="0" y="2310"/>
                    </a:moveTo>
                    <a:lnTo>
                      <a:pt x="151" y="2310"/>
                    </a:lnTo>
                    <a:lnTo>
                      <a:pt x="151" y="2475"/>
                    </a:lnTo>
                    <a:lnTo>
                      <a:pt x="0" y="2475"/>
                    </a:lnTo>
                    <a:lnTo>
                      <a:pt x="0" y="2310"/>
                    </a:lnTo>
                    <a:close/>
                    <a:moveTo>
                      <a:pt x="290" y="1238"/>
                    </a:moveTo>
                    <a:lnTo>
                      <a:pt x="737" y="1238"/>
                    </a:lnTo>
                    <a:lnTo>
                      <a:pt x="737" y="1320"/>
                    </a:lnTo>
                    <a:lnTo>
                      <a:pt x="290" y="1320"/>
                    </a:lnTo>
                    <a:lnTo>
                      <a:pt x="290" y="1238"/>
                    </a:lnTo>
                    <a:close/>
                    <a:moveTo>
                      <a:pt x="290" y="1155"/>
                    </a:moveTo>
                    <a:lnTo>
                      <a:pt x="737" y="1155"/>
                    </a:lnTo>
                    <a:lnTo>
                      <a:pt x="737" y="1238"/>
                    </a:lnTo>
                    <a:lnTo>
                      <a:pt x="290" y="1238"/>
                    </a:lnTo>
                    <a:lnTo>
                      <a:pt x="290" y="1155"/>
                    </a:lnTo>
                    <a:close/>
                    <a:moveTo>
                      <a:pt x="151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1" y="1320"/>
                    </a:lnTo>
                    <a:lnTo>
                      <a:pt x="151" y="1155"/>
                    </a:lnTo>
                    <a:close/>
                    <a:moveTo>
                      <a:pt x="0" y="1155"/>
                    </a:moveTo>
                    <a:lnTo>
                      <a:pt x="151" y="1155"/>
                    </a:lnTo>
                    <a:lnTo>
                      <a:pt x="151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5"/>
                    </a:moveTo>
                    <a:lnTo>
                      <a:pt x="737" y="85"/>
                    </a:lnTo>
                    <a:lnTo>
                      <a:pt x="737" y="167"/>
                    </a:lnTo>
                    <a:lnTo>
                      <a:pt x="290" y="167"/>
                    </a:lnTo>
                    <a:lnTo>
                      <a:pt x="290" y="85"/>
                    </a:lnTo>
                    <a:close/>
                    <a:moveTo>
                      <a:pt x="290" y="0"/>
                    </a:moveTo>
                    <a:lnTo>
                      <a:pt x="737" y="0"/>
                    </a:lnTo>
                    <a:lnTo>
                      <a:pt x="737" y="85"/>
                    </a:lnTo>
                    <a:lnTo>
                      <a:pt x="290" y="85"/>
                    </a:lnTo>
                    <a:lnTo>
                      <a:pt x="290" y="0"/>
                    </a:lnTo>
                    <a:close/>
                    <a:moveTo>
                      <a:pt x="151" y="0"/>
                    </a:moveTo>
                    <a:lnTo>
                      <a:pt x="290" y="0"/>
                    </a:lnTo>
                    <a:lnTo>
                      <a:pt x="290" y="167"/>
                    </a:lnTo>
                    <a:lnTo>
                      <a:pt x="151" y="167"/>
                    </a:lnTo>
                    <a:lnTo>
                      <a:pt x="151" y="0"/>
                    </a:lnTo>
                    <a:close/>
                    <a:moveTo>
                      <a:pt x="0" y="0"/>
                    </a:moveTo>
                    <a:lnTo>
                      <a:pt x="151" y="0"/>
                    </a:lnTo>
                    <a:lnTo>
                      <a:pt x="151" y="167"/>
                    </a:lnTo>
                    <a:lnTo>
                      <a:pt x="0" y="1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12082" name="Freeform 26">
                <a:extLst>
                  <a:ext uri="{FF2B5EF4-FFF2-40B4-BE49-F238E27FC236}">
                    <a16:creationId xmlns:a16="http://schemas.microsoft.com/office/drawing/2014/main" id="{8B5DF956-98D3-16AD-3338-18DBB71EB0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25" y="1210"/>
                <a:ext cx="737" cy="4783"/>
              </a:xfrm>
              <a:custGeom>
                <a:avLst/>
                <a:gdLst>
                  <a:gd name="T0" fmla="*/ 737 w 737"/>
                  <a:gd name="T1" fmla="*/ 4699 h 4783"/>
                  <a:gd name="T2" fmla="*/ 290 w 737"/>
                  <a:gd name="T3" fmla="*/ 4783 h 4783"/>
                  <a:gd name="T4" fmla="*/ 290 w 737"/>
                  <a:gd name="T5" fmla="*/ 4616 h 4783"/>
                  <a:gd name="T6" fmla="*/ 737 w 737"/>
                  <a:gd name="T7" fmla="*/ 4699 h 4783"/>
                  <a:gd name="T8" fmla="*/ 290 w 737"/>
                  <a:gd name="T9" fmla="*/ 4616 h 4783"/>
                  <a:gd name="T10" fmla="*/ 290 w 737"/>
                  <a:gd name="T11" fmla="*/ 4616 h 4783"/>
                  <a:gd name="T12" fmla="*/ 153 w 737"/>
                  <a:gd name="T13" fmla="*/ 4783 h 4783"/>
                  <a:gd name="T14" fmla="*/ 0 w 737"/>
                  <a:gd name="T15" fmla="*/ 4616 h 4783"/>
                  <a:gd name="T16" fmla="*/ 153 w 737"/>
                  <a:gd name="T17" fmla="*/ 4783 h 4783"/>
                  <a:gd name="T18" fmla="*/ 0 w 737"/>
                  <a:gd name="T19" fmla="*/ 4616 h 4783"/>
                  <a:gd name="T20" fmla="*/ 737 w 737"/>
                  <a:gd name="T21" fmla="*/ 3545 h 4783"/>
                  <a:gd name="T22" fmla="*/ 290 w 737"/>
                  <a:gd name="T23" fmla="*/ 3628 h 4783"/>
                  <a:gd name="T24" fmla="*/ 290 w 737"/>
                  <a:gd name="T25" fmla="*/ 3463 h 4783"/>
                  <a:gd name="T26" fmla="*/ 737 w 737"/>
                  <a:gd name="T27" fmla="*/ 3545 h 4783"/>
                  <a:gd name="T28" fmla="*/ 290 w 737"/>
                  <a:gd name="T29" fmla="*/ 3463 h 4783"/>
                  <a:gd name="T30" fmla="*/ 290 w 737"/>
                  <a:gd name="T31" fmla="*/ 3463 h 4783"/>
                  <a:gd name="T32" fmla="*/ 153 w 737"/>
                  <a:gd name="T33" fmla="*/ 3628 h 4783"/>
                  <a:gd name="T34" fmla="*/ 0 w 737"/>
                  <a:gd name="T35" fmla="*/ 3463 h 4783"/>
                  <a:gd name="T36" fmla="*/ 153 w 737"/>
                  <a:gd name="T37" fmla="*/ 3628 h 4783"/>
                  <a:gd name="T38" fmla="*/ 0 w 737"/>
                  <a:gd name="T39" fmla="*/ 3463 h 4783"/>
                  <a:gd name="T40" fmla="*/ 737 w 737"/>
                  <a:gd name="T41" fmla="*/ 2390 h 4783"/>
                  <a:gd name="T42" fmla="*/ 290 w 737"/>
                  <a:gd name="T43" fmla="*/ 2473 h 4783"/>
                  <a:gd name="T44" fmla="*/ 290 w 737"/>
                  <a:gd name="T45" fmla="*/ 2308 h 4783"/>
                  <a:gd name="T46" fmla="*/ 737 w 737"/>
                  <a:gd name="T47" fmla="*/ 2390 h 4783"/>
                  <a:gd name="T48" fmla="*/ 290 w 737"/>
                  <a:gd name="T49" fmla="*/ 2308 h 4783"/>
                  <a:gd name="T50" fmla="*/ 290 w 737"/>
                  <a:gd name="T51" fmla="*/ 2308 h 4783"/>
                  <a:gd name="T52" fmla="*/ 153 w 737"/>
                  <a:gd name="T53" fmla="*/ 2473 h 4783"/>
                  <a:gd name="T54" fmla="*/ 0 w 737"/>
                  <a:gd name="T55" fmla="*/ 2308 h 4783"/>
                  <a:gd name="T56" fmla="*/ 153 w 737"/>
                  <a:gd name="T57" fmla="*/ 2473 h 4783"/>
                  <a:gd name="T58" fmla="*/ 0 w 737"/>
                  <a:gd name="T59" fmla="*/ 2308 h 4783"/>
                  <a:gd name="T60" fmla="*/ 737 w 737"/>
                  <a:gd name="T61" fmla="*/ 1237 h 4783"/>
                  <a:gd name="T62" fmla="*/ 290 w 737"/>
                  <a:gd name="T63" fmla="*/ 1320 h 4783"/>
                  <a:gd name="T64" fmla="*/ 290 w 737"/>
                  <a:gd name="T65" fmla="*/ 1155 h 4783"/>
                  <a:gd name="T66" fmla="*/ 737 w 737"/>
                  <a:gd name="T67" fmla="*/ 1237 h 4783"/>
                  <a:gd name="T68" fmla="*/ 290 w 737"/>
                  <a:gd name="T69" fmla="*/ 1155 h 4783"/>
                  <a:gd name="T70" fmla="*/ 290 w 737"/>
                  <a:gd name="T71" fmla="*/ 1155 h 4783"/>
                  <a:gd name="T72" fmla="*/ 153 w 737"/>
                  <a:gd name="T73" fmla="*/ 1320 h 4783"/>
                  <a:gd name="T74" fmla="*/ 0 w 737"/>
                  <a:gd name="T75" fmla="*/ 1155 h 4783"/>
                  <a:gd name="T76" fmla="*/ 153 w 737"/>
                  <a:gd name="T77" fmla="*/ 1320 h 4783"/>
                  <a:gd name="T78" fmla="*/ 0 w 737"/>
                  <a:gd name="T79" fmla="*/ 1155 h 4783"/>
                  <a:gd name="T80" fmla="*/ 737 w 737"/>
                  <a:gd name="T81" fmla="*/ 82 h 4783"/>
                  <a:gd name="T82" fmla="*/ 290 w 737"/>
                  <a:gd name="T83" fmla="*/ 165 h 4783"/>
                  <a:gd name="T84" fmla="*/ 290 w 737"/>
                  <a:gd name="T85" fmla="*/ 0 h 4783"/>
                  <a:gd name="T86" fmla="*/ 737 w 737"/>
                  <a:gd name="T87" fmla="*/ 82 h 4783"/>
                  <a:gd name="T88" fmla="*/ 290 w 737"/>
                  <a:gd name="T89" fmla="*/ 0 h 4783"/>
                  <a:gd name="T90" fmla="*/ 290 w 737"/>
                  <a:gd name="T91" fmla="*/ 0 h 4783"/>
                  <a:gd name="T92" fmla="*/ 153 w 737"/>
                  <a:gd name="T93" fmla="*/ 165 h 4783"/>
                  <a:gd name="T94" fmla="*/ 0 w 737"/>
                  <a:gd name="T95" fmla="*/ 0 h 4783"/>
                  <a:gd name="T96" fmla="*/ 153 w 737"/>
                  <a:gd name="T97" fmla="*/ 165 h 4783"/>
                  <a:gd name="T98" fmla="*/ 0 w 737"/>
                  <a:gd name="T99" fmla="*/ 0 h 4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37" h="4783">
                    <a:moveTo>
                      <a:pt x="290" y="4699"/>
                    </a:moveTo>
                    <a:lnTo>
                      <a:pt x="737" y="4699"/>
                    </a:lnTo>
                    <a:lnTo>
                      <a:pt x="737" y="4783"/>
                    </a:lnTo>
                    <a:lnTo>
                      <a:pt x="290" y="4783"/>
                    </a:lnTo>
                    <a:lnTo>
                      <a:pt x="290" y="4699"/>
                    </a:lnTo>
                    <a:close/>
                    <a:moveTo>
                      <a:pt x="290" y="4616"/>
                    </a:moveTo>
                    <a:lnTo>
                      <a:pt x="737" y="4616"/>
                    </a:lnTo>
                    <a:lnTo>
                      <a:pt x="737" y="4699"/>
                    </a:lnTo>
                    <a:lnTo>
                      <a:pt x="290" y="4699"/>
                    </a:lnTo>
                    <a:lnTo>
                      <a:pt x="290" y="4616"/>
                    </a:lnTo>
                    <a:close/>
                    <a:moveTo>
                      <a:pt x="153" y="4616"/>
                    </a:moveTo>
                    <a:lnTo>
                      <a:pt x="290" y="4616"/>
                    </a:lnTo>
                    <a:lnTo>
                      <a:pt x="290" y="4783"/>
                    </a:lnTo>
                    <a:lnTo>
                      <a:pt x="153" y="4783"/>
                    </a:lnTo>
                    <a:lnTo>
                      <a:pt x="153" y="4616"/>
                    </a:lnTo>
                    <a:close/>
                    <a:moveTo>
                      <a:pt x="0" y="4616"/>
                    </a:moveTo>
                    <a:lnTo>
                      <a:pt x="153" y="4616"/>
                    </a:lnTo>
                    <a:lnTo>
                      <a:pt x="153" y="4783"/>
                    </a:lnTo>
                    <a:lnTo>
                      <a:pt x="0" y="4783"/>
                    </a:lnTo>
                    <a:lnTo>
                      <a:pt x="0" y="4616"/>
                    </a:lnTo>
                    <a:close/>
                    <a:moveTo>
                      <a:pt x="290" y="3545"/>
                    </a:moveTo>
                    <a:lnTo>
                      <a:pt x="737" y="3545"/>
                    </a:lnTo>
                    <a:lnTo>
                      <a:pt x="737" y="3628"/>
                    </a:lnTo>
                    <a:lnTo>
                      <a:pt x="290" y="3628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7" y="3463"/>
                    </a:lnTo>
                    <a:lnTo>
                      <a:pt x="737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3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3" y="3628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0"/>
                    </a:moveTo>
                    <a:lnTo>
                      <a:pt x="737" y="2390"/>
                    </a:lnTo>
                    <a:lnTo>
                      <a:pt x="737" y="2473"/>
                    </a:lnTo>
                    <a:lnTo>
                      <a:pt x="290" y="2473"/>
                    </a:lnTo>
                    <a:lnTo>
                      <a:pt x="290" y="2390"/>
                    </a:lnTo>
                    <a:close/>
                    <a:moveTo>
                      <a:pt x="290" y="2308"/>
                    </a:moveTo>
                    <a:lnTo>
                      <a:pt x="737" y="2308"/>
                    </a:lnTo>
                    <a:lnTo>
                      <a:pt x="737" y="2390"/>
                    </a:lnTo>
                    <a:lnTo>
                      <a:pt x="290" y="2390"/>
                    </a:lnTo>
                    <a:lnTo>
                      <a:pt x="290" y="2308"/>
                    </a:lnTo>
                    <a:close/>
                    <a:moveTo>
                      <a:pt x="153" y="2308"/>
                    </a:moveTo>
                    <a:lnTo>
                      <a:pt x="290" y="2308"/>
                    </a:lnTo>
                    <a:lnTo>
                      <a:pt x="290" y="2473"/>
                    </a:lnTo>
                    <a:lnTo>
                      <a:pt x="153" y="2473"/>
                    </a:lnTo>
                    <a:lnTo>
                      <a:pt x="153" y="2308"/>
                    </a:lnTo>
                    <a:close/>
                    <a:moveTo>
                      <a:pt x="0" y="2308"/>
                    </a:moveTo>
                    <a:lnTo>
                      <a:pt x="153" y="2308"/>
                    </a:lnTo>
                    <a:lnTo>
                      <a:pt x="153" y="2473"/>
                    </a:lnTo>
                    <a:lnTo>
                      <a:pt x="0" y="2473"/>
                    </a:lnTo>
                    <a:lnTo>
                      <a:pt x="0" y="2308"/>
                    </a:lnTo>
                    <a:close/>
                    <a:moveTo>
                      <a:pt x="290" y="1237"/>
                    </a:moveTo>
                    <a:lnTo>
                      <a:pt x="737" y="1237"/>
                    </a:lnTo>
                    <a:lnTo>
                      <a:pt x="737" y="1320"/>
                    </a:lnTo>
                    <a:lnTo>
                      <a:pt x="290" y="1320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7" y="1155"/>
                    </a:lnTo>
                    <a:lnTo>
                      <a:pt x="737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3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3" y="1320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7" y="82"/>
                    </a:lnTo>
                    <a:lnTo>
                      <a:pt x="737" y="165"/>
                    </a:lnTo>
                    <a:lnTo>
                      <a:pt x="290" y="165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7" y="0"/>
                    </a:lnTo>
                    <a:lnTo>
                      <a:pt x="737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3" y="0"/>
                    </a:moveTo>
                    <a:lnTo>
                      <a:pt x="290" y="0"/>
                    </a:lnTo>
                    <a:lnTo>
                      <a:pt x="290" y="165"/>
                    </a:lnTo>
                    <a:lnTo>
                      <a:pt x="153" y="165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5"/>
                    </a:lnTo>
                    <a:lnTo>
                      <a:pt x="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3" name="Freeform 27">
                <a:extLst>
                  <a:ext uri="{FF2B5EF4-FFF2-40B4-BE49-F238E27FC236}">
                    <a16:creationId xmlns:a16="http://schemas.microsoft.com/office/drawing/2014/main" id="{8E8B0C7D-23AA-EF56-AA99-FE0C87A0B2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88" y="1704"/>
                <a:ext cx="737" cy="3628"/>
              </a:xfrm>
              <a:custGeom>
                <a:avLst/>
                <a:gdLst>
                  <a:gd name="T0" fmla="*/ 737 w 737"/>
                  <a:gd name="T1" fmla="*/ 3546 h 3628"/>
                  <a:gd name="T2" fmla="*/ 290 w 737"/>
                  <a:gd name="T3" fmla="*/ 3628 h 3628"/>
                  <a:gd name="T4" fmla="*/ 290 w 737"/>
                  <a:gd name="T5" fmla="*/ 3463 h 3628"/>
                  <a:gd name="T6" fmla="*/ 737 w 737"/>
                  <a:gd name="T7" fmla="*/ 3546 h 3628"/>
                  <a:gd name="T8" fmla="*/ 290 w 737"/>
                  <a:gd name="T9" fmla="*/ 3463 h 3628"/>
                  <a:gd name="T10" fmla="*/ 290 w 737"/>
                  <a:gd name="T11" fmla="*/ 3463 h 3628"/>
                  <a:gd name="T12" fmla="*/ 153 w 737"/>
                  <a:gd name="T13" fmla="*/ 3628 h 3628"/>
                  <a:gd name="T14" fmla="*/ 0 w 737"/>
                  <a:gd name="T15" fmla="*/ 3463 h 3628"/>
                  <a:gd name="T16" fmla="*/ 153 w 737"/>
                  <a:gd name="T17" fmla="*/ 3628 h 3628"/>
                  <a:gd name="T18" fmla="*/ 0 w 737"/>
                  <a:gd name="T19" fmla="*/ 3463 h 3628"/>
                  <a:gd name="T20" fmla="*/ 737 w 737"/>
                  <a:gd name="T21" fmla="*/ 2391 h 3628"/>
                  <a:gd name="T22" fmla="*/ 290 w 737"/>
                  <a:gd name="T23" fmla="*/ 2475 h 3628"/>
                  <a:gd name="T24" fmla="*/ 290 w 737"/>
                  <a:gd name="T25" fmla="*/ 2308 h 3628"/>
                  <a:gd name="T26" fmla="*/ 737 w 737"/>
                  <a:gd name="T27" fmla="*/ 2391 h 3628"/>
                  <a:gd name="T28" fmla="*/ 290 w 737"/>
                  <a:gd name="T29" fmla="*/ 2308 h 3628"/>
                  <a:gd name="T30" fmla="*/ 290 w 737"/>
                  <a:gd name="T31" fmla="*/ 2308 h 3628"/>
                  <a:gd name="T32" fmla="*/ 153 w 737"/>
                  <a:gd name="T33" fmla="*/ 2475 h 3628"/>
                  <a:gd name="T34" fmla="*/ 0 w 737"/>
                  <a:gd name="T35" fmla="*/ 2308 h 3628"/>
                  <a:gd name="T36" fmla="*/ 153 w 737"/>
                  <a:gd name="T37" fmla="*/ 2475 h 3628"/>
                  <a:gd name="T38" fmla="*/ 0 w 737"/>
                  <a:gd name="T39" fmla="*/ 2308 h 3628"/>
                  <a:gd name="T40" fmla="*/ 737 w 737"/>
                  <a:gd name="T41" fmla="*/ 1238 h 3628"/>
                  <a:gd name="T42" fmla="*/ 290 w 737"/>
                  <a:gd name="T43" fmla="*/ 1320 h 3628"/>
                  <a:gd name="T44" fmla="*/ 290 w 737"/>
                  <a:gd name="T45" fmla="*/ 1155 h 3628"/>
                  <a:gd name="T46" fmla="*/ 737 w 737"/>
                  <a:gd name="T47" fmla="*/ 1238 h 3628"/>
                  <a:gd name="T48" fmla="*/ 290 w 737"/>
                  <a:gd name="T49" fmla="*/ 1155 h 3628"/>
                  <a:gd name="T50" fmla="*/ 290 w 737"/>
                  <a:gd name="T51" fmla="*/ 1155 h 3628"/>
                  <a:gd name="T52" fmla="*/ 153 w 737"/>
                  <a:gd name="T53" fmla="*/ 1320 h 3628"/>
                  <a:gd name="T54" fmla="*/ 0 w 737"/>
                  <a:gd name="T55" fmla="*/ 1155 h 3628"/>
                  <a:gd name="T56" fmla="*/ 153 w 737"/>
                  <a:gd name="T57" fmla="*/ 1320 h 3628"/>
                  <a:gd name="T58" fmla="*/ 0 w 737"/>
                  <a:gd name="T59" fmla="*/ 1155 h 3628"/>
                  <a:gd name="T60" fmla="*/ 737 w 737"/>
                  <a:gd name="T61" fmla="*/ 83 h 3628"/>
                  <a:gd name="T62" fmla="*/ 290 w 737"/>
                  <a:gd name="T63" fmla="*/ 165 h 3628"/>
                  <a:gd name="T64" fmla="*/ 290 w 737"/>
                  <a:gd name="T65" fmla="*/ 0 h 3628"/>
                  <a:gd name="T66" fmla="*/ 737 w 737"/>
                  <a:gd name="T67" fmla="*/ 83 h 3628"/>
                  <a:gd name="T68" fmla="*/ 290 w 737"/>
                  <a:gd name="T69" fmla="*/ 0 h 3628"/>
                  <a:gd name="T70" fmla="*/ 290 w 737"/>
                  <a:gd name="T71" fmla="*/ 0 h 3628"/>
                  <a:gd name="T72" fmla="*/ 153 w 737"/>
                  <a:gd name="T73" fmla="*/ 165 h 3628"/>
                  <a:gd name="T74" fmla="*/ 0 w 737"/>
                  <a:gd name="T75" fmla="*/ 0 h 3628"/>
                  <a:gd name="T76" fmla="*/ 153 w 737"/>
                  <a:gd name="T77" fmla="*/ 165 h 3628"/>
                  <a:gd name="T78" fmla="*/ 0 w 737"/>
                  <a:gd name="T79" fmla="*/ 0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3628">
                    <a:moveTo>
                      <a:pt x="290" y="3546"/>
                    </a:moveTo>
                    <a:lnTo>
                      <a:pt x="737" y="3546"/>
                    </a:lnTo>
                    <a:lnTo>
                      <a:pt x="737" y="3628"/>
                    </a:lnTo>
                    <a:lnTo>
                      <a:pt x="290" y="3628"/>
                    </a:lnTo>
                    <a:lnTo>
                      <a:pt x="290" y="3546"/>
                    </a:lnTo>
                    <a:close/>
                    <a:moveTo>
                      <a:pt x="290" y="3463"/>
                    </a:moveTo>
                    <a:lnTo>
                      <a:pt x="737" y="3463"/>
                    </a:lnTo>
                    <a:lnTo>
                      <a:pt x="737" y="3546"/>
                    </a:lnTo>
                    <a:lnTo>
                      <a:pt x="290" y="3546"/>
                    </a:lnTo>
                    <a:lnTo>
                      <a:pt x="290" y="3463"/>
                    </a:lnTo>
                    <a:close/>
                    <a:moveTo>
                      <a:pt x="153" y="3463"/>
                    </a:moveTo>
                    <a:lnTo>
                      <a:pt x="290" y="3463"/>
                    </a:lnTo>
                    <a:lnTo>
                      <a:pt x="290" y="3628"/>
                    </a:lnTo>
                    <a:lnTo>
                      <a:pt x="153" y="3628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8"/>
                    </a:lnTo>
                    <a:lnTo>
                      <a:pt x="0" y="3628"/>
                    </a:lnTo>
                    <a:lnTo>
                      <a:pt x="0" y="3463"/>
                    </a:lnTo>
                    <a:close/>
                    <a:moveTo>
                      <a:pt x="290" y="2391"/>
                    </a:moveTo>
                    <a:lnTo>
                      <a:pt x="737" y="2391"/>
                    </a:lnTo>
                    <a:lnTo>
                      <a:pt x="737" y="2475"/>
                    </a:lnTo>
                    <a:lnTo>
                      <a:pt x="290" y="2475"/>
                    </a:lnTo>
                    <a:lnTo>
                      <a:pt x="290" y="2391"/>
                    </a:lnTo>
                    <a:close/>
                    <a:moveTo>
                      <a:pt x="290" y="2308"/>
                    </a:moveTo>
                    <a:lnTo>
                      <a:pt x="737" y="2308"/>
                    </a:lnTo>
                    <a:lnTo>
                      <a:pt x="737" y="2391"/>
                    </a:lnTo>
                    <a:lnTo>
                      <a:pt x="290" y="2391"/>
                    </a:lnTo>
                    <a:lnTo>
                      <a:pt x="290" y="2308"/>
                    </a:lnTo>
                    <a:close/>
                    <a:moveTo>
                      <a:pt x="153" y="2308"/>
                    </a:moveTo>
                    <a:lnTo>
                      <a:pt x="290" y="2308"/>
                    </a:lnTo>
                    <a:lnTo>
                      <a:pt x="290" y="2475"/>
                    </a:lnTo>
                    <a:lnTo>
                      <a:pt x="153" y="2475"/>
                    </a:lnTo>
                    <a:lnTo>
                      <a:pt x="153" y="2308"/>
                    </a:lnTo>
                    <a:close/>
                    <a:moveTo>
                      <a:pt x="0" y="2308"/>
                    </a:moveTo>
                    <a:lnTo>
                      <a:pt x="153" y="2308"/>
                    </a:lnTo>
                    <a:lnTo>
                      <a:pt x="153" y="2475"/>
                    </a:lnTo>
                    <a:lnTo>
                      <a:pt x="0" y="2475"/>
                    </a:lnTo>
                    <a:lnTo>
                      <a:pt x="0" y="2308"/>
                    </a:lnTo>
                    <a:close/>
                    <a:moveTo>
                      <a:pt x="290" y="1238"/>
                    </a:moveTo>
                    <a:lnTo>
                      <a:pt x="737" y="1238"/>
                    </a:lnTo>
                    <a:lnTo>
                      <a:pt x="737" y="1320"/>
                    </a:lnTo>
                    <a:lnTo>
                      <a:pt x="290" y="1320"/>
                    </a:lnTo>
                    <a:lnTo>
                      <a:pt x="290" y="1238"/>
                    </a:lnTo>
                    <a:close/>
                    <a:moveTo>
                      <a:pt x="290" y="1155"/>
                    </a:moveTo>
                    <a:lnTo>
                      <a:pt x="737" y="1155"/>
                    </a:lnTo>
                    <a:lnTo>
                      <a:pt x="737" y="1238"/>
                    </a:lnTo>
                    <a:lnTo>
                      <a:pt x="290" y="1238"/>
                    </a:lnTo>
                    <a:lnTo>
                      <a:pt x="290" y="1155"/>
                    </a:lnTo>
                    <a:close/>
                    <a:moveTo>
                      <a:pt x="153" y="1155"/>
                    </a:moveTo>
                    <a:lnTo>
                      <a:pt x="290" y="1155"/>
                    </a:lnTo>
                    <a:lnTo>
                      <a:pt x="290" y="1320"/>
                    </a:lnTo>
                    <a:lnTo>
                      <a:pt x="153" y="1320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20"/>
                    </a:lnTo>
                    <a:lnTo>
                      <a:pt x="0" y="1320"/>
                    </a:lnTo>
                    <a:lnTo>
                      <a:pt x="0" y="1155"/>
                    </a:lnTo>
                    <a:close/>
                    <a:moveTo>
                      <a:pt x="290" y="83"/>
                    </a:moveTo>
                    <a:lnTo>
                      <a:pt x="737" y="83"/>
                    </a:lnTo>
                    <a:lnTo>
                      <a:pt x="737" y="165"/>
                    </a:lnTo>
                    <a:lnTo>
                      <a:pt x="290" y="165"/>
                    </a:lnTo>
                    <a:lnTo>
                      <a:pt x="290" y="83"/>
                    </a:lnTo>
                    <a:close/>
                    <a:moveTo>
                      <a:pt x="290" y="0"/>
                    </a:moveTo>
                    <a:lnTo>
                      <a:pt x="737" y="0"/>
                    </a:lnTo>
                    <a:lnTo>
                      <a:pt x="737" y="83"/>
                    </a:lnTo>
                    <a:lnTo>
                      <a:pt x="290" y="83"/>
                    </a:lnTo>
                    <a:lnTo>
                      <a:pt x="290" y="0"/>
                    </a:lnTo>
                    <a:close/>
                    <a:moveTo>
                      <a:pt x="153" y="0"/>
                    </a:moveTo>
                    <a:lnTo>
                      <a:pt x="290" y="0"/>
                    </a:lnTo>
                    <a:lnTo>
                      <a:pt x="290" y="165"/>
                    </a:lnTo>
                    <a:lnTo>
                      <a:pt x="153" y="165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5"/>
                    </a:lnTo>
                    <a:lnTo>
                      <a:pt x="0" y="16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4" name="Freeform 28">
                <a:extLst>
                  <a:ext uri="{FF2B5EF4-FFF2-40B4-BE49-F238E27FC236}">
                    <a16:creationId xmlns:a16="http://schemas.microsoft.com/office/drawing/2014/main" id="{169A8A4E-3709-9ED8-F428-F4E6E6EFCF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99" y="1540"/>
                <a:ext cx="739" cy="4782"/>
              </a:xfrm>
              <a:custGeom>
                <a:avLst/>
                <a:gdLst>
                  <a:gd name="T0" fmla="*/ 739 w 739"/>
                  <a:gd name="T1" fmla="*/ 4700 h 4782"/>
                  <a:gd name="T2" fmla="*/ 290 w 739"/>
                  <a:gd name="T3" fmla="*/ 4782 h 4782"/>
                  <a:gd name="T4" fmla="*/ 290 w 739"/>
                  <a:gd name="T5" fmla="*/ 4618 h 4782"/>
                  <a:gd name="T6" fmla="*/ 739 w 739"/>
                  <a:gd name="T7" fmla="*/ 4700 h 4782"/>
                  <a:gd name="T8" fmla="*/ 290 w 739"/>
                  <a:gd name="T9" fmla="*/ 4618 h 4782"/>
                  <a:gd name="T10" fmla="*/ 290 w 739"/>
                  <a:gd name="T11" fmla="*/ 4618 h 4782"/>
                  <a:gd name="T12" fmla="*/ 153 w 739"/>
                  <a:gd name="T13" fmla="*/ 4782 h 4782"/>
                  <a:gd name="T14" fmla="*/ 0 w 739"/>
                  <a:gd name="T15" fmla="*/ 4618 h 4782"/>
                  <a:gd name="T16" fmla="*/ 153 w 739"/>
                  <a:gd name="T17" fmla="*/ 4782 h 4782"/>
                  <a:gd name="T18" fmla="*/ 0 w 739"/>
                  <a:gd name="T19" fmla="*/ 4618 h 4782"/>
                  <a:gd name="T20" fmla="*/ 739 w 739"/>
                  <a:gd name="T21" fmla="*/ 3545 h 4782"/>
                  <a:gd name="T22" fmla="*/ 290 w 739"/>
                  <a:gd name="T23" fmla="*/ 3627 h 4782"/>
                  <a:gd name="T24" fmla="*/ 290 w 739"/>
                  <a:gd name="T25" fmla="*/ 3463 h 4782"/>
                  <a:gd name="T26" fmla="*/ 739 w 739"/>
                  <a:gd name="T27" fmla="*/ 3545 h 4782"/>
                  <a:gd name="T28" fmla="*/ 290 w 739"/>
                  <a:gd name="T29" fmla="*/ 3463 h 4782"/>
                  <a:gd name="T30" fmla="*/ 290 w 739"/>
                  <a:gd name="T31" fmla="*/ 3463 h 4782"/>
                  <a:gd name="T32" fmla="*/ 153 w 739"/>
                  <a:gd name="T33" fmla="*/ 3627 h 4782"/>
                  <a:gd name="T34" fmla="*/ 0 w 739"/>
                  <a:gd name="T35" fmla="*/ 3463 h 4782"/>
                  <a:gd name="T36" fmla="*/ 153 w 739"/>
                  <a:gd name="T37" fmla="*/ 3627 h 4782"/>
                  <a:gd name="T38" fmla="*/ 0 w 739"/>
                  <a:gd name="T39" fmla="*/ 3463 h 4782"/>
                  <a:gd name="T40" fmla="*/ 739 w 739"/>
                  <a:gd name="T41" fmla="*/ 2390 h 4782"/>
                  <a:gd name="T42" fmla="*/ 290 w 739"/>
                  <a:gd name="T43" fmla="*/ 2472 h 4782"/>
                  <a:gd name="T44" fmla="*/ 290 w 739"/>
                  <a:gd name="T45" fmla="*/ 2308 h 4782"/>
                  <a:gd name="T46" fmla="*/ 739 w 739"/>
                  <a:gd name="T47" fmla="*/ 2390 h 4782"/>
                  <a:gd name="T48" fmla="*/ 290 w 739"/>
                  <a:gd name="T49" fmla="*/ 2308 h 4782"/>
                  <a:gd name="T50" fmla="*/ 290 w 739"/>
                  <a:gd name="T51" fmla="*/ 2308 h 4782"/>
                  <a:gd name="T52" fmla="*/ 153 w 739"/>
                  <a:gd name="T53" fmla="*/ 2472 h 4782"/>
                  <a:gd name="T54" fmla="*/ 0 w 739"/>
                  <a:gd name="T55" fmla="*/ 2308 h 4782"/>
                  <a:gd name="T56" fmla="*/ 153 w 739"/>
                  <a:gd name="T57" fmla="*/ 2472 h 4782"/>
                  <a:gd name="T58" fmla="*/ 0 w 739"/>
                  <a:gd name="T59" fmla="*/ 2308 h 4782"/>
                  <a:gd name="T60" fmla="*/ 739 w 739"/>
                  <a:gd name="T61" fmla="*/ 1237 h 4782"/>
                  <a:gd name="T62" fmla="*/ 290 w 739"/>
                  <a:gd name="T63" fmla="*/ 1319 h 4782"/>
                  <a:gd name="T64" fmla="*/ 290 w 739"/>
                  <a:gd name="T65" fmla="*/ 1155 h 4782"/>
                  <a:gd name="T66" fmla="*/ 739 w 739"/>
                  <a:gd name="T67" fmla="*/ 1237 h 4782"/>
                  <a:gd name="T68" fmla="*/ 290 w 739"/>
                  <a:gd name="T69" fmla="*/ 1155 h 4782"/>
                  <a:gd name="T70" fmla="*/ 290 w 739"/>
                  <a:gd name="T71" fmla="*/ 1155 h 4782"/>
                  <a:gd name="T72" fmla="*/ 153 w 739"/>
                  <a:gd name="T73" fmla="*/ 1319 h 4782"/>
                  <a:gd name="T74" fmla="*/ 0 w 739"/>
                  <a:gd name="T75" fmla="*/ 1155 h 4782"/>
                  <a:gd name="T76" fmla="*/ 153 w 739"/>
                  <a:gd name="T77" fmla="*/ 1319 h 4782"/>
                  <a:gd name="T78" fmla="*/ 0 w 739"/>
                  <a:gd name="T79" fmla="*/ 1155 h 4782"/>
                  <a:gd name="T80" fmla="*/ 739 w 739"/>
                  <a:gd name="T81" fmla="*/ 82 h 4782"/>
                  <a:gd name="T82" fmla="*/ 290 w 739"/>
                  <a:gd name="T83" fmla="*/ 164 h 4782"/>
                  <a:gd name="T84" fmla="*/ 290 w 739"/>
                  <a:gd name="T85" fmla="*/ 0 h 4782"/>
                  <a:gd name="T86" fmla="*/ 739 w 739"/>
                  <a:gd name="T87" fmla="*/ 82 h 4782"/>
                  <a:gd name="T88" fmla="*/ 290 w 739"/>
                  <a:gd name="T89" fmla="*/ 0 h 4782"/>
                  <a:gd name="T90" fmla="*/ 290 w 739"/>
                  <a:gd name="T91" fmla="*/ 0 h 4782"/>
                  <a:gd name="T92" fmla="*/ 153 w 739"/>
                  <a:gd name="T93" fmla="*/ 164 h 4782"/>
                  <a:gd name="T94" fmla="*/ 0 w 739"/>
                  <a:gd name="T95" fmla="*/ 0 h 4782"/>
                  <a:gd name="T96" fmla="*/ 153 w 739"/>
                  <a:gd name="T97" fmla="*/ 164 h 4782"/>
                  <a:gd name="T98" fmla="*/ 0 w 739"/>
                  <a:gd name="T99" fmla="*/ 0 h 4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39" h="4782">
                    <a:moveTo>
                      <a:pt x="290" y="4700"/>
                    </a:moveTo>
                    <a:lnTo>
                      <a:pt x="739" y="4700"/>
                    </a:lnTo>
                    <a:lnTo>
                      <a:pt x="739" y="4782"/>
                    </a:lnTo>
                    <a:lnTo>
                      <a:pt x="290" y="4782"/>
                    </a:lnTo>
                    <a:lnTo>
                      <a:pt x="290" y="4700"/>
                    </a:lnTo>
                    <a:close/>
                    <a:moveTo>
                      <a:pt x="290" y="4618"/>
                    </a:moveTo>
                    <a:lnTo>
                      <a:pt x="739" y="4618"/>
                    </a:lnTo>
                    <a:lnTo>
                      <a:pt x="739" y="4700"/>
                    </a:lnTo>
                    <a:lnTo>
                      <a:pt x="290" y="4700"/>
                    </a:lnTo>
                    <a:lnTo>
                      <a:pt x="290" y="4618"/>
                    </a:lnTo>
                    <a:close/>
                    <a:moveTo>
                      <a:pt x="153" y="4618"/>
                    </a:moveTo>
                    <a:lnTo>
                      <a:pt x="290" y="4618"/>
                    </a:lnTo>
                    <a:lnTo>
                      <a:pt x="290" y="4782"/>
                    </a:lnTo>
                    <a:lnTo>
                      <a:pt x="153" y="4782"/>
                    </a:lnTo>
                    <a:lnTo>
                      <a:pt x="153" y="4618"/>
                    </a:lnTo>
                    <a:close/>
                    <a:moveTo>
                      <a:pt x="0" y="4618"/>
                    </a:moveTo>
                    <a:lnTo>
                      <a:pt x="153" y="4618"/>
                    </a:lnTo>
                    <a:lnTo>
                      <a:pt x="153" y="4782"/>
                    </a:lnTo>
                    <a:lnTo>
                      <a:pt x="0" y="4782"/>
                    </a:lnTo>
                    <a:lnTo>
                      <a:pt x="0" y="4618"/>
                    </a:lnTo>
                    <a:close/>
                    <a:moveTo>
                      <a:pt x="290" y="3545"/>
                    </a:moveTo>
                    <a:lnTo>
                      <a:pt x="739" y="3545"/>
                    </a:lnTo>
                    <a:lnTo>
                      <a:pt x="739" y="3627"/>
                    </a:lnTo>
                    <a:lnTo>
                      <a:pt x="290" y="3627"/>
                    </a:lnTo>
                    <a:lnTo>
                      <a:pt x="290" y="3545"/>
                    </a:lnTo>
                    <a:close/>
                    <a:moveTo>
                      <a:pt x="290" y="3463"/>
                    </a:moveTo>
                    <a:lnTo>
                      <a:pt x="739" y="3463"/>
                    </a:lnTo>
                    <a:lnTo>
                      <a:pt x="739" y="3545"/>
                    </a:lnTo>
                    <a:lnTo>
                      <a:pt x="290" y="3545"/>
                    </a:lnTo>
                    <a:lnTo>
                      <a:pt x="290" y="3463"/>
                    </a:lnTo>
                    <a:close/>
                    <a:moveTo>
                      <a:pt x="153" y="3463"/>
                    </a:moveTo>
                    <a:lnTo>
                      <a:pt x="290" y="3463"/>
                    </a:lnTo>
                    <a:lnTo>
                      <a:pt x="290" y="3627"/>
                    </a:lnTo>
                    <a:lnTo>
                      <a:pt x="153" y="3627"/>
                    </a:lnTo>
                    <a:lnTo>
                      <a:pt x="153" y="3463"/>
                    </a:lnTo>
                    <a:close/>
                    <a:moveTo>
                      <a:pt x="0" y="3463"/>
                    </a:moveTo>
                    <a:lnTo>
                      <a:pt x="153" y="3463"/>
                    </a:lnTo>
                    <a:lnTo>
                      <a:pt x="153" y="3627"/>
                    </a:lnTo>
                    <a:lnTo>
                      <a:pt x="0" y="3627"/>
                    </a:lnTo>
                    <a:lnTo>
                      <a:pt x="0" y="3463"/>
                    </a:lnTo>
                    <a:close/>
                    <a:moveTo>
                      <a:pt x="290" y="2390"/>
                    </a:moveTo>
                    <a:lnTo>
                      <a:pt x="739" y="2390"/>
                    </a:lnTo>
                    <a:lnTo>
                      <a:pt x="739" y="2472"/>
                    </a:lnTo>
                    <a:lnTo>
                      <a:pt x="290" y="2472"/>
                    </a:lnTo>
                    <a:lnTo>
                      <a:pt x="290" y="2390"/>
                    </a:lnTo>
                    <a:close/>
                    <a:moveTo>
                      <a:pt x="290" y="2308"/>
                    </a:moveTo>
                    <a:lnTo>
                      <a:pt x="739" y="2308"/>
                    </a:lnTo>
                    <a:lnTo>
                      <a:pt x="739" y="2390"/>
                    </a:lnTo>
                    <a:lnTo>
                      <a:pt x="290" y="2390"/>
                    </a:lnTo>
                    <a:lnTo>
                      <a:pt x="290" y="2308"/>
                    </a:lnTo>
                    <a:close/>
                    <a:moveTo>
                      <a:pt x="153" y="2308"/>
                    </a:moveTo>
                    <a:lnTo>
                      <a:pt x="290" y="2308"/>
                    </a:lnTo>
                    <a:lnTo>
                      <a:pt x="290" y="2472"/>
                    </a:lnTo>
                    <a:lnTo>
                      <a:pt x="153" y="2472"/>
                    </a:lnTo>
                    <a:lnTo>
                      <a:pt x="153" y="2308"/>
                    </a:lnTo>
                    <a:close/>
                    <a:moveTo>
                      <a:pt x="0" y="2308"/>
                    </a:moveTo>
                    <a:lnTo>
                      <a:pt x="153" y="2308"/>
                    </a:lnTo>
                    <a:lnTo>
                      <a:pt x="153" y="2472"/>
                    </a:lnTo>
                    <a:lnTo>
                      <a:pt x="0" y="2472"/>
                    </a:lnTo>
                    <a:lnTo>
                      <a:pt x="0" y="2308"/>
                    </a:lnTo>
                    <a:close/>
                    <a:moveTo>
                      <a:pt x="290" y="1237"/>
                    </a:moveTo>
                    <a:lnTo>
                      <a:pt x="739" y="1237"/>
                    </a:lnTo>
                    <a:lnTo>
                      <a:pt x="739" y="1319"/>
                    </a:lnTo>
                    <a:lnTo>
                      <a:pt x="290" y="1319"/>
                    </a:lnTo>
                    <a:lnTo>
                      <a:pt x="290" y="1237"/>
                    </a:lnTo>
                    <a:close/>
                    <a:moveTo>
                      <a:pt x="290" y="1155"/>
                    </a:moveTo>
                    <a:lnTo>
                      <a:pt x="739" y="1155"/>
                    </a:lnTo>
                    <a:lnTo>
                      <a:pt x="739" y="1237"/>
                    </a:lnTo>
                    <a:lnTo>
                      <a:pt x="290" y="1237"/>
                    </a:lnTo>
                    <a:lnTo>
                      <a:pt x="290" y="1155"/>
                    </a:lnTo>
                    <a:close/>
                    <a:moveTo>
                      <a:pt x="153" y="1155"/>
                    </a:moveTo>
                    <a:lnTo>
                      <a:pt x="290" y="1155"/>
                    </a:lnTo>
                    <a:lnTo>
                      <a:pt x="290" y="1319"/>
                    </a:lnTo>
                    <a:lnTo>
                      <a:pt x="153" y="1319"/>
                    </a:lnTo>
                    <a:lnTo>
                      <a:pt x="153" y="1155"/>
                    </a:lnTo>
                    <a:close/>
                    <a:moveTo>
                      <a:pt x="0" y="1155"/>
                    </a:moveTo>
                    <a:lnTo>
                      <a:pt x="153" y="1155"/>
                    </a:lnTo>
                    <a:lnTo>
                      <a:pt x="153" y="1319"/>
                    </a:lnTo>
                    <a:lnTo>
                      <a:pt x="0" y="1319"/>
                    </a:lnTo>
                    <a:lnTo>
                      <a:pt x="0" y="1155"/>
                    </a:lnTo>
                    <a:close/>
                    <a:moveTo>
                      <a:pt x="290" y="82"/>
                    </a:moveTo>
                    <a:lnTo>
                      <a:pt x="739" y="82"/>
                    </a:lnTo>
                    <a:lnTo>
                      <a:pt x="739" y="164"/>
                    </a:lnTo>
                    <a:lnTo>
                      <a:pt x="290" y="164"/>
                    </a:lnTo>
                    <a:lnTo>
                      <a:pt x="290" y="82"/>
                    </a:lnTo>
                    <a:close/>
                    <a:moveTo>
                      <a:pt x="290" y="0"/>
                    </a:moveTo>
                    <a:lnTo>
                      <a:pt x="739" y="0"/>
                    </a:lnTo>
                    <a:lnTo>
                      <a:pt x="739" y="82"/>
                    </a:lnTo>
                    <a:lnTo>
                      <a:pt x="290" y="82"/>
                    </a:lnTo>
                    <a:lnTo>
                      <a:pt x="290" y="0"/>
                    </a:lnTo>
                    <a:close/>
                    <a:moveTo>
                      <a:pt x="153" y="0"/>
                    </a:moveTo>
                    <a:lnTo>
                      <a:pt x="290" y="0"/>
                    </a:lnTo>
                    <a:lnTo>
                      <a:pt x="290" y="164"/>
                    </a:lnTo>
                    <a:lnTo>
                      <a:pt x="153" y="164"/>
                    </a:lnTo>
                    <a:lnTo>
                      <a:pt x="153" y="0"/>
                    </a:lnTo>
                    <a:close/>
                    <a:moveTo>
                      <a:pt x="0" y="0"/>
                    </a:moveTo>
                    <a:lnTo>
                      <a:pt x="153" y="0"/>
                    </a:lnTo>
                    <a:lnTo>
                      <a:pt x="153" y="164"/>
                    </a:lnTo>
                    <a:lnTo>
                      <a:pt x="0" y="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F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5" name="Line 29">
                <a:extLst>
                  <a:ext uri="{FF2B5EF4-FFF2-40B4-BE49-F238E27FC236}">
                    <a16:creationId xmlns:a16="http://schemas.microsoft.com/office/drawing/2014/main" id="{C161BACE-011E-FC9B-6F76-67A4B5D8BA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6" name="Line 30">
                <a:extLst>
                  <a:ext uri="{FF2B5EF4-FFF2-40B4-BE49-F238E27FC236}">
                    <a16:creationId xmlns:a16="http://schemas.microsoft.com/office/drawing/2014/main" id="{D95C152B-8ACD-3851-ADB8-49155A52DE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7" name="Line 31">
                <a:extLst>
                  <a:ext uri="{FF2B5EF4-FFF2-40B4-BE49-F238E27FC236}">
                    <a16:creationId xmlns:a16="http://schemas.microsoft.com/office/drawing/2014/main" id="{4DEAF1D5-A280-3715-FD3C-A5FBA15FA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632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8" name="Line 32">
                <a:extLst>
                  <a:ext uri="{FF2B5EF4-FFF2-40B4-BE49-F238E27FC236}">
                    <a16:creationId xmlns:a16="http://schemas.microsoft.com/office/drawing/2014/main" id="{EB3813E8-2631-BA45-F559-A74702D53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121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89" name="Line 33">
                <a:extLst>
                  <a:ext uri="{FF2B5EF4-FFF2-40B4-BE49-F238E27FC236}">
                    <a16:creationId xmlns:a16="http://schemas.microsoft.com/office/drawing/2014/main" id="{6E542F67-3952-3B6C-6CD3-4E03340AD3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137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0" name="Line 34">
                <a:extLst>
                  <a:ext uri="{FF2B5EF4-FFF2-40B4-BE49-F238E27FC236}">
                    <a16:creationId xmlns:a16="http://schemas.microsoft.com/office/drawing/2014/main" id="{FCEEAA62-5985-098C-DCAD-A95384B5F5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154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1" name="Line 35">
                <a:extLst>
                  <a:ext uri="{FF2B5EF4-FFF2-40B4-BE49-F238E27FC236}">
                    <a16:creationId xmlns:a16="http://schemas.microsoft.com/office/drawing/2014/main" id="{01BD8AF2-3F7F-08B4-4033-A5632D120A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170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2" name="Line 36">
                <a:extLst>
                  <a:ext uri="{FF2B5EF4-FFF2-40B4-BE49-F238E27FC236}">
                    <a16:creationId xmlns:a16="http://schemas.microsoft.com/office/drawing/2014/main" id="{15B7CB69-7695-AA28-CE26-9FB05711F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186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3" name="Line 37">
                <a:extLst>
                  <a:ext uri="{FF2B5EF4-FFF2-40B4-BE49-F238E27FC236}">
                    <a16:creationId xmlns:a16="http://schemas.microsoft.com/office/drawing/2014/main" id="{72C7CFA9-6130-0CDC-298C-063D62535B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203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4" name="Line 38">
                <a:extLst>
                  <a:ext uri="{FF2B5EF4-FFF2-40B4-BE49-F238E27FC236}">
                    <a16:creationId xmlns:a16="http://schemas.microsoft.com/office/drawing/2014/main" id="{B446A41F-214B-EC8C-0293-5BC611B45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219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5" name="Line 39">
                <a:extLst>
                  <a:ext uri="{FF2B5EF4-FFF2-40B4-BE49-F238E27FC236}">
                    <a16:creationId xmlns:a16="http://schemas.microsoft.com/office/drawing/2014/main" id="{837FBE1A-376A-D992-BB31-83A1DDB81E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236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6" name="Line 40">
                <a:extLst>
                  <a:ext uri="{FF2B5EF4-FFF2-40B4-BE49-F238E27FC236}">
                    <a16:creationId xmlns:a16="http://schemas.microsoft.com/office/drawing/2014/main" id="{586BEA8C-8912-03F0-3D96-88C4D5B0A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253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7" name="Line 41">
                <a:extLst>
                  <a:ext uri="{FF2B5EF4-FFF2-40B4-BE49-F238E27FC236}">
                    <a16:creationId xmlns:a16="http://schemas.microsoft.com/office/drawing/2014/main" id="{A0905A51-4D5F-7D29-08CE-23581978E7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269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8" name="Line 42">
                <a:extLst>
                  <a:ext uri="{FF2B5EF4-FFF2-40B4-BE49-F238E27FC236}">
                    <a16:creationId xmlns:a16="http://schemas.microsoft.com/office/drawing/2014/main" id="{3220C950-2959-88B8-B6F2-ED4DAAAC4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285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99" name="Line 43">
                <a:extLst>
                  <a:ext uri="{FF2B5EF4-FFF2-40B4-BE49-F238E27FC236}">
                    <a16:creationId xmlns:a16="http://schemas.microsoft.com/office/drawing/2014/main" id="{E1237DD5-DF78-68E7-9EC5-03742E91B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302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0" name="Line 44">
                <a:extLst>
                  <a:ext uri="{FF2B5EF4-FFF2-40B4-BE49-F238E27FC236}">
                    <a16:creationId xmlns:a16="http://schemas.microsoft.com/office/drawing/2014/main" id="{C36A27D1-2264-D43E-3809-EC6A4F3043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318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1" name="Line 45">
                <a:extLst>
                  <a:ext uri="{FF2B5EF4-FFF2-40B4-BE49-F238E27FC236}">
                    <a16:creationId xmlns:a16="http://schemas.microsoft.com/office/drawing/2014/main" id="{BFF34765-887C-5D69-11C3-B0B85C8D5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335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2" name="Line 46">
                <a:extLst>
                  <a:ext uri="{FF2B5EF4-FFF2-40B4-BE49-F238E27FC236}">
                    <a16:creationId xmlns:a16="http://schemas.microsoft.com/office/drawing/2014/main" id="{A5BDE039-C1C9-A05F-EF1A-BAABD2B587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351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3" name="Line 47">
                <a:extLst>
                  <a:ext uri="{FF2B5EF4-FFF2-40B4-BE49-F238E27FC236}">
                    <a16:creationId xmlns:a16="http://schemas.microsoft.com/office/drawing/2014/main" id="{25DCC150-AB56-B5BE-815E-513C74AD3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368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4" name="Line 48">
                <a:extLst>
                  <a:ext uri="{FF2B5EF4-FFF2-40B4-BE49-F238E27FC236}">
                    <a16:creationId xmlns:a16="http://schemas.microsoft.com/office/drawing/2014/main" id="{5B05C75B-B744-E431-82E5-46D2307D5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384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5" name="Line 49">
                <a:extLst>
                  <a:ext uri="{FF2B5EF4-FFF2-40B4-BE49-F238E27FC236}">
                    <a16:creationId xmlns:a16="http://schemas.microsoft.com/office/drawing/2014/main" id="{79F0D4F2-0B4F-7B5B-042A-0523E64566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401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6" name="Line 50">
                <a:extLst>
                  <a:ext uri="{FF2B5EF4-FFF2-40B4-BE49-F238E27FC236}">
                    <a16:creationId xmlns:a16="http://schemas.microsoft.com/office/drawing/2014/main" id="{EF08FD00-37D2-73C5-5DD6-643880A025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417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7" name="Line 51">
                <a:extLst>
                  <a:ext uri="{FF2B5EF4-FFF2-40B4-BE49-F238E27FC236}">
                    <a16:creationId xmlns:a16="http://schemas.microsoft.com/office/drawing/2014/main" id="{03464491-9FB9-5927-A0CB-DCE9B9D661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434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8" name="Line 52">
                <a:extLst>
                  <a:ext uri="{FF2B5EF4-FFF2-40B4-BE49-F238E27FC236}">
                    <a16:creationId xmlns:a16="http://schemas.microsoft.com/office/drawing/2014/main" id="{70EE8378-B08B-2B9D-9E47-DB5174702D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450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09" name="Line 53">
                <a:extLst>
                  <a:ext uri="{FF2B5EF4-FFF2-40B4-BE49-F238E27FC236}">
                    <a16:creationId xmlns:a16="http://schemas.microsoft.com/office/drawing/2014/main" id="{043FE2DC-9803-87F9-A8D0-36A00A4C8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467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0" name="Line 54">
                <a:extLst>
                  <a:ext uri="{FF2B5EF4-FFF2-40B4-BE49-F238E27FC236}">
                    <a16:creationId xmlns:a16="http://schemas.microsoft.com/office/drawing/2014/main" id="{AB954968-4139-9B4E-184D-0FD4735788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483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1" name="Line 55">
                <a:extLst>
                  <a:ext uri="{FF2B5EF4-FFF2-40B4-BE49-F238E27FC236}">
                    <a16:creationId xmlns:a16="http://schemas.microsoft.com/office/drawing/2014/main" id="{50D00921-62CB-7E22-B088-586E5190FA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500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2" name="Line 56">
                <a:extLst>
                  <a:ext uri="{FF2B5EF4-FFF2-40B4-BE49-F238E27FC236}">
                    <a16:creationId xmlns:a16="http://schemas.microsoft.com/office/drawing/2014/main" id="{8A245711-68E9-E3EE-DBD9-DC7445FF3C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516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3" name="Line 57">
                <a:extLst>
                  <a:ext uri="{FF2B5EF4-FFF2-40B4-BE49-F238E27FC236}">
                    <a16:creationId xmlns:a16="http://schemas.microsoft.com/office/drawing/2014/main" id="{21926FB3-957F-24C4-CCD8-C062A81CC5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533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4" name="Line 58">
                <a:extLst>
                  <a:ext uri="{FF2B5EF4-FFF2-40B4-BE49-F238E27FC236}">
                    <a16:creationId xmlns:a16="http://schemas.microsoft.com/office/drawing/2014/main" id="{0E253A84-3FDC-2F41-9130-D7F264744C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549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5" name="Line 59">
                <a:extLst>
                  <a:ext uri="{FF2B5EF4-FFF2-40B4-BE49-F238E27FC236}">
                    <a16:creationId xmlns:a16="http://schemas.microsoft.com/office/drawing/2014/main" id="{C7050ADB-5CB8-0702-E6B9-14B8C3E74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5661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6" name="Line 60">
                <a:extLst>
                  <a:ext uri="{FF2B5EF4-FFF2-40B4-BE49-F238E27FC236}">
                    <a16:creationId xmlns:a16="http://schemas.microsoft.com/office/drawing/2014/main" id="{D911B7A9-EE02-786A-8517-25A43D068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5826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7" name="Line 61">
                <a:extLst>
                  <a:ext uri="{FF2B5EF4-FFF2-40B4-BE49-F238E27FC236}">
                    <a16:creationId xmlns:a16="http://schemas.microsoft.com/office/drawing/2014/main" id="{23EF6632-C581-CD5E-8FFE-BA809AF27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599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8" name="Line 62">
                <a:extLst>
                  <a:ext uri="{FF2B5EF4-FFF2-40B4-BE49-F238E27FC236}">
                    <a16:creationId xmlns:a16="http://schemas.microsoft.com/office/drawing/2014/main" id="{0CA1D129-0BAF-4482-A93C-F5FF93CAD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615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19" name="Line 63">
                <a:extLst>
                  <a:ext uri="{FF2B5EF4-FFF2-40B4-BE49-F238E27FC236}">
                    <a16:creationId xmlns:a16="http://schemas.microsoft.com/office/drawing/2014/main" id="{27EAC0D0-8182-281E-AF09-6F625AE8A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0" name="Line 64">
                <a:extLst>
                  <a:ext uri="{FF2B5EF4-FFF2-40B4-BE49-F238E27FC236}">
                    <a16:creationId xmlns:a16="http://schemas.microsoft.com/office/drawing/2014/main" id="{C2AC5117-9312-DFB0-DC28-911A357D8F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1" name="Line 65">
                <a:extLst>
                  <a:ext uri="{FF2B5EF4-FFF2-40B4-BE49-F238E27FC236}">
                    <a16:creationId xmlns:a16="http://schemas.microsoft.com/office/drawing/2014/main" id="{EAE416DE-9BBC-AD7F-A407-AA3363CBA1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632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2" name="Line 66">
                <a:extLst>
                  <a:ext uri="{FF2B5EF4-FFF2-40B4-BE49-F238E27FC236}">
                    <a16:creationId xmlns:a16="http://schemas.microsoft.com/office/drawing/2014/main" id="{8D97C518-4A17-2BA4-AF6F-D3B4234E2B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3" name="Line 67">
                <a:extLst>
                  <a:ext uri="{FF2B5EF4-FFF2-40B4-BE49-F238E27FC236}">
                    <a16:creationId xmlns:a16="http://schemas.microsoft.com/office/drawing/2014/main" id="{F96F28D3-2653-3235-D7CF-6C7676255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4" name="Line 68">
                <a:extLst>
                  <a:ext uri="{FF2B5EF4-FFF2-40B4-BE49-F238E27FC236}">
                    <a16:creationId xmlns:a16="http://schemas.microsoft.com/office/drawing/2014/main" id="{FC9DBE63-CC62-9232-979B-1F3FDF2BA8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104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5" name="Line 69">
                <a:extLst>
                  <a:ext uri="{FF2B5EF4-FFF2-40B4-BE49-F238E27FC236}">
                    <a16:creationId xmlns:a16="http://schemas.microsoft.com/office/drawing/2014/main" id="{10D4CF87-1D85-049A-CCBF-B2A7A6FB4B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7" y="104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6" name="Line 70">
                <a:extLst>
                  <a:ext uri="{FF2B5EF4-FFF2-40B4-BE49-F238E27FC236}">
                    <a16:creationId xmlns:a16="http://schemas.microsoft.com/office/drawing/2014/main" id="{87F5C097-0B31-FF62-E64D-7DD581E8F9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7" name="Line 71">
                <a:extLst>
                  <a:ext uri="{FF2B5EF4-FFF2-40B4-BE49-F238E27FC236}">
                    <a16:creationId xmlns:a16="http://schemas.microsoft.com/office/drawing/2014/main" id="{CECD18D1-7D39-72F5-9BAC-AE9379305B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8" name="Line 72">
                <a:extLst>
                  <a:ext uri="{FF2B5EF4-FFF2-40B4-BE49-F238E27FC236}">
                    <a16:creationId xmlns:a16="http://schemas.microsoft.com/office/drawing/2014/main" id="{D1FC8B9B-797A-7D2E-9662-54A822AFF9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29" name="Line 73">
                <a:extLst>
                  <a:ext uri="{FF2B5EF4-FFF2-40B4-BE49-F238E27FC236}">
                    <a16:creationId xmlns:a16="http://schemas.microsoft.com/office/drawing/2014/main" id="{DAB29F9E-4210-3BCA-FD21-67A0782272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0" name="Line 74">
                <a:extLst>
                  <a:ext uri="{FF2B5EF4-FFF2-40B4-BE49-F238E27FC236}">
                    <a16:creationId xmlns:a16="http://schemas.microsoft.com/office/drawing/2014/main" id="{9E79AD27-EB91-AF25-7AAC-A782A1DEA1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1" name="Line 75">
                <a:extLst>
                  <a:ext uri="{FF2B5EF4-FFF2-40B4-BE49-F238E27FC236}">
                    <a16:creationId xmlns:a16="http://schemas.microsoft.com/office/drawing/2014/main" id="{7127B7B1-574A-1D20-5FF4-0CF6099553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2" name="Line 76">
                <a:extLst>
                  <a:ext uri="{FF2B5EF4-FFF2-40B4-BE49-F238E27FC236}">
                    <a16:creationId xmlns:a16="http://schemas.microsoft.com/office/drawing/2014/main" id="{6741816A-FDBE-997F-6EFD-C4D4C2848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3" name="Line 77">
                <a:extLst>
                  <a:ext uri="{FF2B5EF4-FFF2-40B4-BE49-F238E27FC236}">
                    <a16:creationId xmlns:a16="http://schemas.microsoft.com/office/drawing/2014/main" id="{72332F74-5B28-FDC8-8BF5-658E5ECF42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4" name="Line 78">
                <a:extLst>
                  <a:ext uri="{FF2B5EF4-FFF2-40B4-BE49-F238E27FC236}">
                    <a16:creationId xmlns:a16="http://schemas.microsoft.com/office/drawing/2014/main" id="{B1CBD0EB-37A6-3443-FE3F-6CDB0A9985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5" name="Line 79">
                <a:extLst>
                  <a:ext uri="{FF2B5EF4-FFF2-40B4-BE49-F238E27FC236}">
                    <a16:creationId xmlns:a16="http://schemas.microsoft.com/office/drawing/2014/main" id="{ADE182F8-77DB-657F-6339-E8F49DA2CF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6" name="Line 80">
                <a:extLst>
                  <a:ext uri="{FF2B5EF4-FFF2-40B4-BE49-F238E27FC236}">
                    <a16:creationId xmlns:a16="http://schemas.microsoft.com/office/drawing/2014/main" id="{79ABBA2F-6E37-4277-DBBB-5D9D05D4F6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7" name="Line 81">
                <a:extLst>
                  <a:ext uri="{FF2B5EF4-FFF2-40B4-BE49-F238E27FC236}">
                    <a16:creationId xmlns:a16="http://schemas.microsoft.com/office/drawing/2014/main" id="{F09AABA6-AB0B-9745-2395-C4358AA27A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8" name="Line 82">
                <a:extLst>
                  <a:ext uri="{FF2B5EF4-FFF2-40B4-BE49-F238E27FC236}">
                    <a16:creationId xmlns:a16="http://schemas.microsoft.com/office/drawing/2014/main" id="{887462EA-5690-913B-F0D0-F940D8B7CB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39" name="Line 83">
                <a:extLst>
                  <a:ext uri="{FF2B5EF4-FFF2-40B4-BE49-F238E27FC236}">
                    <a16:creationId xmlns:a16="http://schemas.microsoft.com/office/drawing/2014/main" id="{D0F34852-CB9E-F1B5-DEC9-09D06052A7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0" name="Line 84">
                <a:extLst>
                  <a:ext uri="{FF2B5EF4-FFF2-40B4-BE49-F238E27FC236}">
                    <a16:creationId xmlns:a16="http://schemas.microsoft.com/office/drawing/2014/main" id="{A1B65B50-8F9D-DD3E-2146-74CA641A4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1" name="Line 85">
                <a:extLst>
                  <a:ext uri="{FF2B5EF4-FFF2-40B4-BE49-F238E27FC236}">
                    <a16:creationId xmlns:a16="http://schemas.microsoft.com/office/drawing/2014/main" id="{9062EF43-D4BD-34E0-338F-F59440AE2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2" name="Line 86">
                <a:extLst>
                  <a:ext uri="{FF2B5EF4-FFF2-40B4-BE49-F238E27FC236}">
                    <a16:creationId xmlns:a16="http://schemas.microsoft.com/office/drawing/2014/main" id="{8EB82007-4705-6631-46B5-78676D448E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121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3" name="Line 87">
                <a:extLst>
                  <a:ext uri="{FF2B5EF4-FFF2-40B4-BE49-F238E27FC236}">
                    <a16:creationId xmlns:a16="http://schemas.microsoft.com/office/drawing/2014/main" id="{E9B30E9A-97EA-8DB2-7C24-78DB8F065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4" name="Line 88">
                <a:extLst>
                  <a:ext uri="{FF2B5EF4-FFF2-40B4-BE49-F238E27FC236}">
                    <a16:creationId xmlns:a16="http://schemas.microsoft.com/office/drawing/2014/main" id="{81AEE238-5B18-A622-87C4-DE8EB6C77D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5" name="Line 89">
                <a:extLst>
                  <a:ext uri="{FF2B5EF4-FFF2-40B4-BE49-F238E27FC236}">
                    <a16:creationId xmlns:a16="http://schemas.microsoft.com/office/drawing/2014/main" id="{B2A062D9-EF69-FFDA-744F-5E075FF98F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6" name="Line 90">
                <a:extLst>
                  <a:ext uri="{FF2B5EF4-FFF2-40B4-BE49-F238E27FC236}">
                    <a16:creationId xmlns:a16="http://schemas.microsoft.com/office/drawing/2014/main" id="{167B0EDA-BA30-AE80-5C5B-AE69C3F999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7" name="Line 91">
                <a:extLst>
                  <a:ext uri="{FF2B5EF4-FFF2-40B4-BE49-F238E27FC236}">
                    <a16:creationId xmlns:a16="http://schemas.microsoft.com/office/drawing/2014/main" id="{293322E5-214F-831D-2E98-FFAE82CC7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8" name="Line 92">
                <a:extLst>
                  <a:ext uri="{FF2B5EF4-FFF2-40B4-BE49-F238E27FC236}">
                    <a16:creationId xmlns:a16="http://schemas.microsoft.com/office/drawing/2014/main" id="{5832F4E5-506B-ACA5-9440-65EFC01B4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49" name="Line 93">
                <a:extLst>
                  <a:ext uri="{FF2B5EF4-FFF2-40B4-BE49-F238E27FC236}">
                    <a16:creationId xmlns:a16="http://schemas.microsoft.com/office/drawing/2014/main" id="{59697385-EE1A-FBCE-D383-32F2FE7D13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0" name="Line 94">
                <a:extLst>
                  <a:ext uri="{FF2B5EF4-FFF2-40B4-BE49-F238E27FC236}">
                    <a16:creationId xmlns:a16="http://schemas.microsoft.com/office/drawing/2014/main" id="{2BF8CB4D-384E-E710-7792-C2911136F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1" name="Line 95">
                <a:extLst>
                  <a:ext uri="{FF2B5EF4-FFF2-40B4-BE49-F238E27FC236}">
                    <a16:creationId xmlns:a16="http://schemas.microsoft.com/office/drawing/2014/main" id="{99DA704C-E0B6-AB7F-0124-F2295DFE0C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137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2" name="Line 96">
                <a:extLst>
                  <a:ext uri="{FF2B5EF4-FFF2-40B4-BE49-F238E27FC236}">
                    <a16:creationId xmlns:a16="http://schemas.microsoft.com/office/drawing/2014/main" id="{980D33BE-932C-1DC3-07CF-2C861BCC54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3" name="Line 97">
                <a:extLst>
                  <a:ext uri="{FF2B5EF4-FFF2-40B4-BE49-F238E27FC236}">
                    <a16:creationId xmlns:a16="http://schemas.microsoft.com/office/drawing/2014/main" id="{B7938692-42A4-E213-838C-C4478CEE0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4" name="Line 98">
                <a:extLst>
                  <a:ext uri="{FF2B5EF4-FFF2-40B4-BE49-F238E27FC236}">
                    <a16:creationId xmlns:a16="http://schemas.microsoft.com/office/drawing/2014/main" id="{01B722CA-775B-6A60-A82A-465B09006F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5" name="Line 99">
                <a:extLst>
                  <a:ext uri="{FF2B5EF4-FFF2-40B4-BE49-F238E27FC236}">
                    <a16:creationId xmlns:a16="http://schemas.microsoft.com/office/drawing/2014/main" id="{F2C59217-C62A-D948-275E-9C6FD4D0C5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6" name="Line 100">
                <a:extLst>
                  <a:ext uri="{FF2B5EF4-FFF2-40B4-BE49-F238E27FC236}">
                    <a16:creationId xmlns:a16="http://schemas.microsoft.com/office/drawing/2014/main" id="{346402FC-8278-9AE9-FA71-F6B8F224CD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7" name="Line 101">
                <a:extLst>
                  <a:ext uri="{FF2B5EF4-FFF2-40B4-BE49-F238E27FC236}">
                    <a16:creationId xmlns:a16="http://schemas.microsoft.com/office/drawing/2014/main" id="{D75716A4-A146-E576-CDF2-0BF4C41389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8" name="Line 102">
                <a:extLst>
                  <a:ext uri="{FF2B5EF4-FFF2-40B4-BE49-F238E27FC236}">
                    <a16:creationId xmlns:a16="http://schemas.microsoft.com/office/drawing/2014/main" id="{C5FD8843-1CB0-0143-F522-328399C189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59" name="Line 103">
                <a:extLst>
                  <a:ext uri="{FF2B5EF4-FFF2-40B4-BE49-F238E27FC236}">
                    <a16:creationId xmlns:a16="http://schemas.microsoft.com/office/drawing/2014/main" id="{54578088-0AA5-61F8-F0BE-23CF0350F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0" name="Line 104">
                <a:extLst>
                  <a:ext uri="{FF2B5EF4-FFF2-40B4-BE49-F238E27FC236}">
                    <a16:creationId xmlns:a16="http://schemas.microsoft.com/office/drawing/2014/main" id="{9B73A3DE-E5A3-B01D-1550-C64A9A5074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1" name="Line 105">
                <a:extLst>
                  <a:ext uri="{FF2B5EF4-FFF2-40B4-BE49-F238E27FC236}">
                    <a16:creationId xmlns:a16="http://schemas.microsoft.com/office/drawing/2014/main" id="{CCEDAFFE-D902-38BA-1EFA-8B35FA295B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154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2" name="Line 106">
                <a:extLst>
                  <a:ext uri="{FF2B5EF4-FFF2-40B4-BE49-F238E27FC236}">
                    <a16:creationId xmlns:a16="http://schemas.microsoft.com/office/drawing/2014/main" id="{61B399E7-EBDB-C86D-1DD9-D01A56F41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3" name="Line 107">
                <a:extLst>
                  <a:ext uri="{FF2B5EF4-FFF2-40B4-BE49-F238E27FC236}">
                    <a16:creationId xmlns:a16="http://schemas.microsoft.com/office/drawing/2014/main" id="{4E5F90CF-C3D8-30B6-E845-02235DB557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4" name="Line 108">
                <a:extLst>
                  <a:ext uri="{FF2B5EF4-FFF2-40B4-BE49-F238E27FC236}">
                    <a16:creationId xmlns:a16="http://schemas.microsoft.com/office/drawing/2014/main" id="{CD7D9EE8-FFF6-3251-5D1C-E19965A57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5" name="Line 109">
                <a:extLst>
                  <a:ext uri="{FF2B5EF4-FFF2-40B4-BE49-F238E27FC236}">
                    <a16:creationId xmlns:a16="http://schemas.microsoft.com/office/drawing/2014/main" id="{8C3C4FFE-9725-C49C-09A9-BD22B6C3A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6" name="Line 110">
                <a:extLst>
                  <a:ext uri="{FF2B5EF4-FFF2-40B4-BE49-F238E27FC236}">
                    <a16:creationId xmlns:a16="http://schemas.microsoft.com/office/drawing/2014/main" id="{92F35EA7-02BC-5AEF-3BAE-E5AB6EDC32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7" name="Line 111">
                <a:extLst>
                  <a:ext uri="{FF2B5EF4-FFF2-40B4-BE49-F238E27FC236}">
                    <a16:creationId xmlns:a16="http://schemas.microsoft.com/office/drawing/2014/main" id="{178DBA0B-22F8-97C8-6621-05777A64D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8" name="Line 112">
                <a:extLst>
                  <a:ext uri="{FF2B5EF4-FFF2-40B4-BE49-F238E27FC236}">
                    <a16:creationId xmlns:a16="http://schemas.microsoft.com/office/drawing/2014/main" id="{150EEE80-A366-1A3F-2BF2-D528BDAD2E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69" name="Line 113">
                <a:extLst>
                  <a:ext uri="{FF2B5EF4-FFF2-40B4-BE49-F238E27FC236}">
                    <a16:creationId xmlns:a16="http://schemas.microsoft.com/office/drawing/2014/main" id="{D94F5E2F-156A-FEE7-4577-EFB14DC2C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0" name="Line 114">
                <a:extLst>
                  <a:ext uri="{FF2B5EF4-FFF2-40B4-BE49-F238E27FC236}">
                    <a16:creationId xmlns:a16="http://schemas.microsoft.com/office/drawing/2014/main" id="{7EE41E28-1CAD-28E8-EF34-00237E489F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1" name="Line 115">
                <a:extLst>
                  <a:ext uri="{FF2B5EF4-FFF2-40B4-BE49-F238E27FC236}">
                    <a16:creationId xmlns:a16="http://schemas.microsoft.com/office/drawing/2014/main" id="{DBC82B7C-CB5A-D76D-94A5-BCAA6EEC8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170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2" name="Line 116">
                <a:extLst>
                  <a:ext uri="{FF2B5EF4-FFF2-40B4-BE49-F238E27FC236}">
                    <a16:creationId xmlns:a16="http://schemas.microsoft.com/office/drawing/2014/main" id="{90D574D4-CD01-0BA7-3ADA-ACBF09B1D6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3" name="Line 117">
                <a:extLst>
                  <a:ext uri="{FF2B5EF4-FFF2-40B4-BE49-F238E27FC236}">
                    <a16:creationId xmlns:a16="http://schemas.microsoft.com/office/drawing/2014/main" id="{03BD55EA-59CF-F952-BFAC-E35886DBAF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4" name="Line 118">
                <a:extLst>
                  <a:ext uri="{FF2B5EF4-FFF2-40B4-BE49-F238E27FC236}">
                    <a16:creationId xmlns:a16="http://schemas.microsoft.com/office/drawing/2014/main" id="{0F5D6904-81C4-9AB4-0F76-A8D455A614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5" name="Line 119">
                <a:extLst>
                  <a:ext uri="{FF2B5EF4-FFF2-40B4-BE49-F238E27FC236}">
                    <a16:creationId xmlns:a16="http://schemas.microsoft.com/office/drawing/2014/main" id="{48B5143D-D484-236A-DE42-B17E677373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6" name="Line 120">
                <a:extLst>
                  <a:ext uri="{FF2B5EF4-FFF2-40B4-BE49-F238E27FC236}">
                    <a16:creationId xmlns:a16="http://schemas.microsoft.com/office/drawing/2014/main" id="{672AD0B3-840B-0624-D4C4-F455A38D6E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7" name="Line 121">
                <a:extLst>
                  <a:ext uri="{FF2B5EF4-FFF2-40B4-BE49-F238E27FC236}">
                    <a16:creationId xmlns:a16="http://schemas.microsoft.com/office/drawing/2014/main" id="{41654C96-56FE-8A55-DDCD-768A2A07D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8" name="Line 122">
                <a:extLst>
                  <a:ext uri="{FF2B5EF4-FFF2-40B4-BE49-F238E27FC236}">
                    <a16:creationId xmlns:a16="http://schemas.microsoft.com/office/drawing/2014/main" id="{176B41E9-A893-A2A1-F5F1-8D23FE014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79" name="Line 123">
                <a:extLst>
                  <a:ext uri="{FF2B5EF4-FFF2-40B4-BE49-F238E27FC236}">
                    <a16:creationId xmlns:a16="http://schemas.microsoft.com/office/drawing/2014/main" id="{B595E996-C717-182A-88AE-A496C9C760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0" name="Line 124">
                <a:extLst>
                  <a:ext uri="{FF2B5EF4-FFF2-40B4-BE49-F238E27FC236}">
                    <a16:creationId xmlns:a16="http://schemas.microsoft.com/office/drawing/2014/main" id="{ED6D91DC-92A3-16FA-3C34-A742A5E98C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1" name="Line 125">
                <a:extLst>
                  <a:ext uri="{FF2B5EF4-FFF2-40B4-BE49-F238E27FC236}">
                    <a16:creationId xmlns:a16="http://schemas.microsoft.com/office/drawing/2014/main" id="{C62D56C0-A7D1-C64A-635D-F4ED854820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186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2" name="Line 126">
                <a:extLst>
                  <a:ext uri="{FF2B5EF4-FFF2-40B4-BE49-F238E27FC236}">
                    <a16:creationId xmlns:a16="http://schemas.microsoft.com/office/drawing/2014/main" id="{89F0BFB2-53CF-E09B-2C3B-1B95024C8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3" name="Line 127">
                <a:extLst>
                  <a:ext uri="{FF2B5EF4-FFF2-40B4-BE49-F238E27FC236}">
                    <a16:creationId xmlns:a16="http://schemas.microsoft.com/office/drawing/2014/main" id="{A6F7229A-98C2-86E0-4B9C-7C576CA478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4" name="Line 128">
                <a:extLst>
                  <a:ext uri="{FF2B5EF4-FFF2-40B4-BE49-F238E27FC236}">
                    <a16:creationId xmlns:a16="http://schemas.microsoft.com/office/drawing/2014/main" id="{7E404BA1-F341-35F5-5301-60D3485BAA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5" name="Line 129">
                <a:extLst>
                  <a:ext uri="{FF2B5EF4-FFF2-40B4-BE49-F238E27FC236}">
                    <a16:creationId xmlns:a16="http://schemas.microsoft.com/office/drawing/2014/main" id="{71B70C23-6CE7-A1DE-0573-32AEA4D4FD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6" name="Line 130">
                <a:extLst>
                  <a:ext uri="{FF2B5EF4-FFF2-40B4-BE49-F238E27FC236}">
                    <a16:creationId xmlns:a16="http://schemas.microsoft.com/office/drawing/2014/main" id="{0AB8227C-4325-428D-DFAA-1550699E6D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7" name="Line 131">
                <a:extLst>
                  <a:ext uri="{FF2B5EF4-FFF2-40B4-BE49-F238E27FC236}">
                    <a16:creationId xmlns:a16="http://schemas.microsoft.com/office/drawing/2014/main" id="{3789F0FC-4DAB-4F03-F13A-F7F86F9F28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8" name="Line 132">
                <a:extLst>
                  <a:ext uri="{FF2B5EF4-FFF2-40B4-BE49-F238E27FC236}">
                    <a16:creationId xmlns:a16="http://schemas.microsoft.com/office/drawing/2014/main" id="{24CF4247-D70B-4FAF-05FF-2534F11191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89" name="Line 133">
                <a:extLst>
                  <a:ext uri="{FF2B5EF4-FFF2-40B4-BE49-F238E27FC236}">
                    <a16:creationId xmlns:a16="http://schemas.microsoft.com/office/drawing/2014/main" id="{556B23E3-49BF-DA4B-C346-3E7F9061B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0" name="Line 134">
                <a:extLst>
                  <a:ext uri="{FF2B5EF4-FFF2-40B4-BE49-F238E27FC236}">
                    <a16:creationId xmlns:a16="http://schemas.microsoft.com/office/drawing/2014/main" id="{63C3F7F5-1790-79E6-BA6C-2D8D08CE3D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1" name="Line 135">
                <a:extLst>
                  <a:ext uri="{FF2B5EF4-FFF2-40B4-BE49-F238E27FC236}">
                    <a16:creationId xmlns:a16="http://schemas.microsoft.com/office/drawing/2014/main" id="{2759AA7D-CCF8-B8B5-1AF1-AF7CA88426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203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2" name="Line 136">
                <a:extLst>
                  <a:ext uri="{FF2B5EF4-FFF2-40B4-BE49-F238E27FC236}">
                    <a16:creationId xmlns:a16="http://schemas.microsoft.com/office/drawing/2014/main" id="{396B2F84-B874-7861-2B0F-7DF821CD72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3" name="Line 137">
                <a:extLst>
                  <a:ext uri="{FF2B5EF4-FFF2-40B4-BE49-F238E27FC236}">
                    <a16:creationId xmlns:a16="http://schemas.microsoft.com/office/drawing/2014/main" id="{81DB82EE-97B2-2BCB-C046-02AE4BF59E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4" name="Line 138">
                <a:extLst>
                  <a:ext uri="{FF2B5EF4-FFF2-40B4-BE49-F238E27FC236}">
                    <a16:creationId xmlns:a16="http://schemas.microsoft.com/office/drawing/2014/main" id="{C492D422-444B-ED22-BF6B-D2C3B52F7C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5" name="Line 139">
                <a:extLst>
                  <a:ext uri="{FF2B5EF4-FFF2-40B4-BE49-F238E27FC236}">
                    <a16:creationId xmlns:a16="http://schemas.microsoft.com/office/drawing/2014/main" id="{FB66DC5A-37AA-AD1E-968A-AD8854C8E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6" name="Line 140">
                <a:extLst>
                  <a:ext uri="{FF2B5EF4-FFF2-40B4-BE49-F238E27FC236}">
                    <a16:creationId xmlns:a16="http://schemas.microsoft.com/office/drawing/2014/main" id="{97137AD6-5284-7E07-F412-DD07B41DFF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7" name="Line 141">
                <a:extLst>
                  <a:ext uri="{FF2B5EF4-FFF2-40B4-BE49-F238E27FC236}">
                    <a16:creationId xmlns:a16="http://schemas.microsoft.com/office/drawing/2014/main" id="{763FAD56-C72D-88A7-E03F-FB1E22B95E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8" name="Line 142">
                <a:extLst>
                  <a:ext uri="{FF2B5EF4-FFF2-40B4-BE49-F238E27FC236}">
                    <a16:creationId xmlns:a16="http://schemas.microsoft.com/office/drawing/2014/main" id="{C8155F02-970E-3F41-2C2F-1157B02A5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199" name="Line 143">
                <a:extLst>
                  <a:ext uri="{FF2B5EF4-FFF2-40B4-BE49-F238E27FC236}">
                    <a16:creationId xmlns:a16="http://schemas.microsoft.com/office/drawing/2014/main" id="{83068002-E954-D9A9-1D8B-A6D3BD5FFF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0" name="Line 144">
                <a:extLst>
                  <a:ext uri="{FF2B5EF4-FFF2-40B4-BE49-F238E27FC236}">
                    <a16:creationId xmlns:a16="http://schemas.microsoft.com/office/drawing/2014/main" id="{306E5E37-E81D-03FB-893C-389A6E8DC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219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1" name="Line 145">
                <a:extLst>
                  <a:ext uri="{FF2B5EF4-FFF2-40B4-BE49-F238E27FC236}">
                    <a16:creationId xmlns:a16="http://schemas.microsoft.com/office/drawing/2014/main" id="{49D9DAAD-E06B-B4DA-EA0B-45D346203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2" name="Line 146">
                <a:extLst>
                  <a:ext uri="{FF2B5EF4-FFF2-40B4-BE49-F238E27FC236}">
                    <a16:creationId xmlns:a16="http://schemas.microsoft.com/office/drawing/2014/main" id="{4DF6CE72-F7C1-A0FD-9583-4068B36C8D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3" name="Line 147">
                <a:extLst>
                  <a:ext uri="{FF2B5EF4-FFF2-40B4-BE49-F238E27FC236}">
                    <a16:creationId xmlns:a16="http://schemas.microsoft.com/office/drawing/2014/main" id="{26504239-6C4E-9272-4F9A-2377CC8D0F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4" name="Line 148">
                <a:extLst>
                  <a:ext uri="{FF2B5EF4-FFF2-40B4-BE49-F238E27FC236}">
                    <a16:creationId xmlns:a16="http://schemas.microsoft.com/office/drawing/2014/main" id="{93CE1646-10E7-A2A3-D1E6-E8D76EBAE4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5" name="Line 149">
                <a:extLst>
                  <a:ext uri="{FF2B5EF4-FFF2-40B4-BE49-F238E27FC236}">
                    <a16:creationId xmlns:a16="http://schemas.microsoft.com/office/drawing/2014/main" id="{E4D758F6-C7CE-7873-56C0-C1DB139B44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6" name="Line 150">
                <a:extLst>
                  <a:ext uri="{FF2B5EF4-FFF2-40B4-BE49-F238E27FC236}">
                    <a16:creationId xmlns:a16="http://schemas.microsoft.com/office/drawing/2014/main" id="{CEFF5520-C21E-C53A-075D-7F54019C6A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7" name="Line 151">
                <a:extLst>
                  <a:ext uri="{FF2B5EF4-FFF2-40B4-BE49-F238E27FC236}">
                    <a16:creationId xmlns:a16="http://schemas.microsoft.com/office/drawing/2014/main" id="{899891FA-721F-AF76-699C-1989FDAA80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8" name="Line 152">
                <a:extLst>
                  <a:ext uri="{FF2B5EF4-FFF2-40B4-BE49-F238E27FC236}">
                    <a16:creationId xmlns:a16="http://schemas.microsoft.com/office/drawing/2014/main" id="{87115E5C-A720-D6F2-2A52-3D7F7B0F9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09" name="Line 153">
                <a:extLst>
                  <a:ext uri="{FF2B5EF4-FFF2-40B4-BE49-F238E27FC236}">
                    <a16:creationId xmlns:a16="http://schemas.microsoft.com/office/drawing/2014/main" id="{C3E2DA2A-383B-19D3-DDA5-1525B2695C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236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0" name="Line 154">
                <a:extLst>
                  <a:ext uri="{FF2B5EF4-FFF2-40B4-BE49-F238E27FC236}">
                    <a16:creationId xmlns:a16="http://schemas.microsoft.com/office/drawing/2014/main" id="{469DFEE4-FB54-6860-3289-D6DAF71B22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1" name="Line 155">
                <a:extLst>
                  <a:ext uri="{FF2B5EF4-FFF2-40B4-BE49-F238E27FC236}">
                    <a16:creationId xmlns:a16="http://schemas.microsoft.com/office/drawing/2014/main" id="{8B5D3BFB-0115-69B4-D78B-55B2C4B45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2" name="Line 156">
                <a:extLst>
                  <a:ext uri="{FF2B5EF4-FFF2-40B4-BE49-F238E27FC236}">
                    <a16:creationId xmlns:a16="http://schemas.microsoft.com/office/drawing/2014/main" id="{57ECF9BF-5ABD-3908-7507-F3EE33F59D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3" name="Line 157">
                <a:extLst>
                  <a:ext uri="{FF2B5EF4-FFF2-40B4-BE49-F238E27FC236}">
                    <a16:creationId xmlns:a16="http://schemas.microsoft.com/office/drawing/2014/main" id="{64183BDE-2BAC-7890-A081-1952144E6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4" name="Line 158">
                <a:extLst>
                  <a:ext uri="{FF2B5EF4-FFF2-40B4-BE49-F238E27FC236}">
                    <a16:creationId xmlns:a16="http://schemas.microsoft.com/office/drawing/2014/main" id="{A891BAE6-827C-4684-9443-98E80D555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5" name="Line 159">
                <a:extLst>
                  <a:ext uri="{FF2B5EF4-FFF2-40B4-BE49-F238E27FC236}">
                    <a16:creationId xmlns:a16="http://schemas.microsoft.com/office/drawing/2014/main" id="{6DD86C4C-2C7F-53C8-6299-890A12ECD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6" name="Line 160">
                <a:extLst>
                  <a:ext uri="{FF2B5EF4-FFF2-40B4-BE49-F238E27FC236}">
                    <a16:creationId xmlns:a16="http://schemas.microsoft.com/office/drawing/2014/main" id="{ACA0806E-F4FF-BCA9-C7B6-ED546D69C1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7" name="Line 161">
                <a:extLst>
                  <a:ext uri="{FF2B5EF4-FFF2-40B4-BE49-F238E27FC236}">
                    <a16:creationId xmlns:a16="http://schemas.microsoft.com/office/drawing/2014/main" id="{C5E0BC22-E205-BF9A-76D3-8A5800C640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8" name="Line 162">
                <a:extLst>
                  <a:ext uri="{FF2B5EF4-FFF2-40B4-BE49-F238E27FC236}">
                    <a16:creationId xmlns:a16="http://schemas.microsoft.com/office/drawing/2014/main" id="{CF777EF4-A702-47C9-19CC-E9CC60722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253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19" name="Line 163">
                <a:extLst>
                  <a:ext uri="{FF2B5EF4-FFF2-40B4-BE49-F238E27FC236}">
                    <a16:creationId xmlns:a16="http://schemas.microsoft.com/office/drawing/2014/main" id="{F7CB37BC-FEE8-D962-6345-82C39AE664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0" name="Line 164">
                <a:extLst>
                  <a:ext uri="{FF2B5EF4-FFF2-40B4-BE49-F238E27FC236}">
                    <a16:creationId xmlns:a16="http://schemas.microsoft.com/office/drawing/2014/main" id="{656DC284-A02B-ACA1-A9AB-674B05E52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1" name="Line 165">
                <a:extLst>
                  <a:ext uri="{FF2B5EF4-FFF2-40B4-BE49-F238E27FC236}">
                    <a16:creationId xmlns:a16="http://schemas.microsoft.com/office/drawing/2014/main" id="{404C63AE-732C-3929-CB07-DB0521678C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2" name="Line 166">
                <a:extLst>
                  <a:ext uri="{FF2B5EF4-FFF2-40B4-BE49-F238E27FC236}">
                    <a16:creationId xmlns:a16="http://schemas.microsoft.com/office/drawing/2014/main" id="{B4B3CEC0-D452-6960-4655-995D22FFC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3" name="Line 167">
                <a:extLst>
                  <a:ext uri="{FF2B5EF4-FFF2-40B4-BE49-F238E27FC236}">
                    <a16:creationId xmlns:a16="http://schemas.microsoft.com/office/drawing/2014/main" id="{7A6D50E3-F6ED-D83F-E07E-05F4DA1945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4" name="Line 168">
                <a:extLst>
                  <a:ext uri="{FF2B5EF4-FFF2-40B4-BE49-F238E27FC236}">
                    <a16:creationId xmlns:a16="http://schemas.microsoft.com/office/drawing/2014/main" id="{A87F6D09-43A9-C3D1-8176-E1D9B1D50F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5" name="Line 169">
                <a:extLst>
                  <a:ext uri="{FF2B5EF4-FFF2-40B4-BE49-F238E27FC236}">
                    <a16:creationId xmlns:a16="http://schemas.microsoft.com/office/drawing/2014/main" id="{E2BFFC95-A7DD-A76C-0EA8-FC9039C750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269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6" name="Line 170">
                <a:extLst>
                  <a:ext uri="{FF2B5EF4-FFF2-40B4-BE49-F238E27FC236}">
                    <a16:creationId xmlns:a16="http://schemas.microsoft.com/office/drawing/2014/main" id="{56166A47-B9E2-0D5E-6FC7-584217719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7" name="Line 171">
                <a:extLst>
                  <a:ext uri="{FF2B5EF4-FFF2-40B4-BE49-F238E27FC236}">
                    <a16:creationId xmlns:a16="http://schemas.microsoft.com/office/drawing/2014/main" id="{A746275B-F26F-9CD3-5A71-0592C2878A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8" name="Line 172">
                <a:extLst>
                  <a:ext uri="{FF2B5EF4-FFF2-40B4-BE49-F238E27FC236}">
                    <a16:creationId xmlns:a16="http://schemas.microsoft.com/office/drawing/2014/main" id="{D1462307-A678-8627-DBDB-4FF19D2690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29" name="Line 173">
                <a:extLst>
                  <a:ext uri="{FF2B5EF4-FFF2-40B4-BE49-F238E27FC236}">
                    <a16:creationId xmlns:a16="http://schemas.microsoft.com/office/drawing/2014/main" id="{6F053BE5-5932-9E9F-7CC4-7E7C3795B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285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0" name="Line 174">
                <a:extLst>
                  <a:ext uri="{FF2B5EF4-FFF2-40B4-BE49-F238E27FC236}">
                    <a16:creationId xmlns:a16="http://schemas.microsoft.com/office/drawing/2014/main" id="{E76A6E0F-4F95-EB99-2687-997DB2BC96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1" name="Line 175">
                <a:extLst>
                  <a:ext uri="{FF2B5EF4-FFF2-40B4-BE49-F238E27FC236}">
                    <a16:creationId xmlns:a16="http://schemas.microsoft.com/office/drawing/2014/main" id="{90CDAD24-E626-D393-3313-06B505837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2" name="Line 176">
                <a:extLst>
                  <a:ext uri="{FF2B5EF4-FFF2-40B4-BE49-F238E27FC236}">
                    <a16:creationId xmlns:a16="http://schemas.microsoft.com/office/drawing/2014/main" id="{E2C77889-D8C9-F1F4-129F-A23DCED2BF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3" name="Line 177">
                <a:extLst>
                  <a:ext uri="{FF2B5EF4-FFF2-40B4-BE49-F238E27FC236}">
                    <a16:creationId xmlns:a16="http://schemas.microsoft.com/office/drawing/2014/main" id="{C9B9FC13-B70A-2E64-B2D1-E4115AFA0B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302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4" name="Line 178">
                <a:extLst>
                  <a:ext uri="{FF2B5EF4-FFF2-40B4-BE49-F238E27FC236}">
                    <a16:creationId xmlns:a16="http://schemas.microsoft.com/office/drawing/2014/main" id="{6E754C07-CFA2-DF13-009B-0CDE57C64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5" name="Line 179">
                <a:extLst>
                  <a:ext uri="{FF2B5EF4-FFF2-40B4-BE49-F238E27FC236}">
                    <a16:creationId xmlns:a16="http://schemas.microsoft.com/office/drawing/2014/main" id="{B6FB787E-DE8A-57D7-FC07-89A9E4418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6" name="Line 180">
                <a:extLst>
                  <a:ext uri="{FF2B5EF4-FFF2-40B4-BE49-F238E27FC236}">
                    <a16:creationId xmlns:a16="http://schemas.microsoft.com/office/drawing/2014/main" id="{CE72AD96-8B80-AB0E-DDC5-9669AD5A1F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7" name="Line 181">
                <a:extLst>
                  <a:ext uri="{FF2B5EF4-FFF2-40B4-BE49-F238E27FC236}">
                    <a16:creationId xmlns:a16="http://schemas.microsoft.com/office/drawing/2014/main" id="{7929ED69-2BF2-6A94-C39A-36CB8BD56A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318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8" name="Line 182">
                <a:extLst>
                  <a:ext uri="{FF2B5EF4-FFF2-40B4-BE49-F238E27FC236}">
                    <a16:creationId xmlns:a16="http://schemas.microsoft.com/office/drawing/2014/main" id="{9B5FFCDB-8C6B-2DAF-8D8C-AEFA434C77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39" name="Line 183">
                <a:extLst>
                  <a:ext uri="{FF2B5EF4-FFF2-40B4-BE49-F238E27FC236}">
                    <a16:creationId xmlns:a16="http://schemas.microsoft.com/office/drawing/2014/main" id="{09D35B3B-5C81-0E34-B68C-026886F04E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0" name="Line 184">
                <a:extLst>
                  <a:ext uri="{FF2B5EF4-FFF2-40B4-BE49-F238E27FC236}">
                    <a16:creationId xmlns:a16="http://schemas.microsoft.com/office/drawing/2014/main" id="{5176FEAF-1FBB-23A1-FE05-DF29665233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1" name="Line 185">
                <a:extLst>
                  <a:ext uri="{FF2B5EF4-FFF2-40B4-BE49-F238E27FC236}">
                    <a16:creationId xmlns:a16="http://schemas.microsoft.com/office/drawing/2014/main" id="{C2C40F66-7226-3260-F225-B81F8D301E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335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2" name="Line 186">
                <a:extLst>
                  <a:ext uri="{FF2B5EF4-FFF2-40B4-BE49-F238E27FC236}">
                    <a16:creationId xmlns:a16="http://schemas.microsoft.com/office/drawing/2014/main" id="{F1C67262-5C65-A2CB-0159-A3C51C5006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3" name="Line 187">
                <a:extLst>
                  <a:ext uri="{FF2B5EF4-FFF2-40B4-BE49-F238E27FC236}">
                    <a16:creationId xmlns:a16="http://schemas.microsoft.com/office/drawing/2014/main" id="{A9636A39-24B3-1C2C-A454-8C2CD610D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4" name="Line 188">
                <a:extLst>
                  <a:ext uri="{FF2B5EF4-FFF2-40B4-BE49-F238E27FC236}">
                    <a16:creationId xmlns:a16="http://schemas.microsoft.com/office/drawing/2014/main" id="{719E037D-1E8B-2651-A50E-97B822D0B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5" name="Line 189">
                <a:extLst>
                  <a:ext uri="{FF2B5EF4-FFF2-40B4-BE49-F238E27FC236}">
                    <a16:creationId xmlns:a16="http://schemas.microsoft.com/office/drawing/2014/main" id="{445685D4-9BF9-5B2F-814B-5252574D00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351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6" name="Line 190">
                <a:extLst>
                  <a:ext uri="{FF2B5EF4-FFF2-40B4-BE49-F238E27FC236}">
                    <a16:creationId xmlns:a16="http://schemas.microsoft.com/office/drawing/2014/main" id="{3A2E1521-7CA4-4656-ACCF-9055688E3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7" name="Line 191">
                <a:extLst>
                  <a:ext uri="{FF2B5EF4-FFF2-40B4-BE49-F238E27FC236}">
                    <a16:creationId xmlns:a16="http://schemas.microsoft.com/office/drawing/2014/main" id="{B154D6B9-ED98-03B1-632B-323224C3A4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8" name="Line 192">
                <a:extLst>
                  <a:ext uri="{FF2B5EF4-FFF2-40B4-BE49-F238E27FC236}">
                    <a16:creationId xmlns:a16="http://schemas.microsoft.com/office/drawing/2014/main" id="{89B88C5C-8851-1DC1-7BB2-EF45B3F58B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49" name="Line 193">
                <a:extLst>
                  <a:ext uri="{FF2B5EF4-FFF2-40B4-BE49-F238E27FC236}">
                    <a16:creationId xmlns:a16="http://schemas.microsoft.com/office/drawing/2014/main" id="{4DD34AE1-8B82-F754-8D97-38642864F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368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0" name="Line 194">
                <a:extLst>
                  <a:ext uri="{FF2B5EF4-FFF2-40B4-BE49-F238E27FC236}">
                    <a16:creationId xmlns:a16="http://schemas.microsoft.com/office/drawing/2014/main" id="{14C51A2C-2997-FEAD-013B-5039F080E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1" name="Line 195">
                <a:extLst>
                  <a:ext uri="{FF2B5EF4-FFF2-40B4-BE49-F238E27FC236}">
                    <a16:creationId xmlns:a16="http://schemas.microsoft.com/office/drawing/2014/main" id="{8BF7D136-902F-B088-54A3-8602A3DD0E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2" name="Line 196">
                <a:extLst>
                  <a:ext uri="{FF2B5EF4-FFF2-40B4-BE49-F238E27FC236}">
                    <a16:creationId xmlns:a16="http://schemas.microsoft.com/office/drawing/2014/main" id="{27BDDB1A-0B0A-8D25-59B7-FA2E9723F1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3" name="Line 197">
                <a:extLst>
                  <a:ext uri="{FF2B5EF4-FFF2-40B4-BE49-F238E27FC236}">
                    <a16:creationId xmlns:a16="http://schemas.microsoft.com/office/drawing/2014/main" id="{249DC894-8724-F384-A8EB-3BBC34A57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384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4" name="Line 198">
                <a:extLst>
                  <a:ext uri="{FF2B5EF4-FFF2-40B4-BE49-F238E27FC236}">
                    <a16:creationId xmlns:a16="http://schemas.microsoft.com/office/drawing/2014/main" id="{1E5A8438-7925-58B2-8AB3-00A21299B7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5" name="Line 199">
                <a:extLst>
                  <a:ext uri="{FF2B5EF4-FFF2-40B4-BE49-F238E27FC236}">
                    <a16:creationId xmlns:a16="http://schemas.microsoft.com/office/drawing/2014/main" id="{313385EA-E5D8-ADD5-FACC-5547D12798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6" name="Line 200">
                <a:extLst>
                  <a:ext uri="{FF2B5EF4-FFF2-40B4-BE49-F238E27FC236}">
                    <a16:creationId xmlns:a16="http://schemas.microsoft.com/office/drawing/2014/main" id="{EC5CFB1A-39F6-6C1E-54F6-E88518587C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7" name="Line 201">
                <a:extLst>
                  <a:ext uri="{FF2B5EF4-FFF2-40B4-BE49-F238E27FC236}">
                    <a16:creationId xmlns:a16="http://schemas.microsoft.com/office/drawing/2014/main" id="{D364916E-EF6D-667E-E534-64ABB0967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401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8" name="Line 202">
                <a:extLst>
                  <a:ext uri="{FF2B5EF4-FFF2-40B4-BE49-F238E27FC236}">
                    <a16:creationId xmlns:a16="http://schemas.microsoft.com/office/drawing/2014/main" id="{54C40D8F-EDAA-F9F4-58E0-6BAC58B81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59" name="Line 203">
                <a:extLst>
                  <a:ext uri="{FF2B5EF4-FFF2-40B4-BE49-F238E27FC236}">
                    <a16:creationId xmlns:a16="http://schemas.microsoft.com/office/drawing/2014/main" id="{DA8BA81A-F5E5-BE06-70EA-C8C1291F4E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260" name="Line 204">
                <a:extLst>
                  <a:ext uri="{FF2B5EF4-FFF2-40B4-BE49-F238E27FC236}">
                    <a16:creationId xmlns:a16="http://schemas.microsoft.com/office/drawing/2014/main" id="{A3CF849A-D9AF-2C61-0A3B-517843982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6" name="Group 406">
              <a:extLst>
                <a:ext uri="{FF2B5EF4-FFF2-40B4-BE49-F238E27FC236}">
                  <a16:creationId xmlns:a16="http://schemas.microsoft.com/office/drawing/2014/main" id="{AE045D67-DF6F-D3B5-FCE6-AE868070A6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3" y="1049"/>
              <a:ext cx="1484" cy="5273"/>
              <a:chOff x="333" y="1049"/>
              <a:chExt cx="1484" cy="5273"/>
            </a:xfrm>
          </p:grpSpPr>
          <p:sp>
            <p:nvSpPr>
              <p:cNvPr id="11861" name="Line 206">
                <a:extLst>
                  <a:ext uri="{FF2B5EF4-FFF2-40B4-BE49-F238E27FC236}">
                    <a16:creationId xmlns:a16="http://schemas.microsoft.com/office/drawing/2014/main" id="{DC03E984-F90A-1825-14F0-DE8672323A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417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2" name="Line 207">
                <a:extLst>
                  <a:ext uri="{FF2B5EF4-FFF2-40B4-BE49-F238E27FC236}">
                    <a16:creationId xmlns:a16="http://schemas.microsoft.com/office/drawing/2014/main" id="{78CE74B0-517E-F7B8-FD0E-6265EAAF54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3" name="Line 208">
                <a:extLst>
                  <a:ext uri="{FF2B5EF4-FFF2-40B4-BE49-F238E27FC236}">
                    <a16:creationId xmlns:a16="http://schemas.microsoft.com/office/drawing/2014/main" id="{EA8039B1-BE98-635A-B46E-FFF37192A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4" name="Line 209">
                <a:extLst>
                  <a:ext uri="{FF2B5EF4-FFF2-40B4-BE49-F238E27FC236}">
                    <a16:creationId xmlns:a16="http://schemas.microsoft.com/office/drawing/2014/main" id="{7B6A190E-68AB-4345-7009-C58E2D70EB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5" name="Line 210">
                <a:extLst>
                  <a:ext uri="{FF2B5EF4-FFF2-40B4-BE49-F238E27FC236}">
                    <a16:creationId xmlns:a16="http://schemas.microsoft.com/office/drawing/2014/main" id="{225C827F-569F-DD1A-6498-5CFB2A6EFC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434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6" name="Line 211">
                <a:extLst>
                  <a:ext uri="{FF2B5EF4-FFF2-40B4-BE49-F238E27FC236}">
                    <a16:creationId xmlns:a16="http://schemas.microsoft.com/office/drawing/2014/main" id="{18F4BF09-044A-0BBE-5A49-AEE6CA22F0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7" name="Line 212">
                <a:extLst>
                  <a:ext uri="{FF2B5EF4-FFF2-40B4-BE49-F238E27FC236}">
                    <a16:creationId xmlns:a16="http://schemas.microsoft.com/office/drawing/2014/main" id="{C5B73854-D03C-93C7-0004-9898A86B5B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8" name="Line 213">
                <a:extLst>
                  <a:ext uri="{FF2B5EF4-FFF2-40B4-BE49-F238E27FC236}">
                    <a16:creationId xmlns:a16="http://schemas.microsoft.com/office/drawing/2014/main" id="{19B642AA-27B0-A9B7-04B2-A5B44288B6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9" name="Line 214">
                <a:extLst>
                  <a:ext uri="{FF2B5EF4-FFF2-40B4-BE49-F238E27FC236}">
                    <a16:creationId xmlns:a16="http://schemas.microsoft.com/office/drawing/2014/main" id="{791B1E80-D133-D83A-08C9-AB61490DA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450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0" name="Line 215">
                <a:extLst>
                  <a:ext uri="{FF2B5EF4-FFF2-40B4-BE49-F238E27FC236}">
                    <a16:creationId xmlns:a16="http://schemas.microsoft.com/office/drawing/2014/main" id="{8A482BFF-FA60-B8C0-E4B4-2637AF7E0C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1" name="Line 216">
                <a:extLst>
                  <a:ext uri="{FF2B5EF4-FFF2-40B4-BE49-F238E27FC236}">
                    <a16:creationId xmlns:a16="http://schemas.microsoft.com/office/drawing/2014/main" id="{C121A7BC-670C-A6F4-EB42-D0366A73D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2" name="Line 217">
                <a:extLst>
                  <a:ext uri="{FF2B5EF4-FFF2-40B4-BE49-F238E27FC236}">
                    <a16:creationId xmlns:a16="http://schemas.microsoft.com/office/drawing/2014/main" id="{A566212B-AB57-0CBF-7188-F1D3B535FA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3" name="Line 218">
                <a:extLst>
                  <a:ext uri="{FF2B5EF4-FFF2-40B4-BE49-F238E27FC236}">
                    <a16:creationId xmlns:a16="http://schemas.microsoft.com/office/drawing/2014/main" id="{D04F796C-43CF-33E0-CBA4-97A21DD03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467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4" name="Line 219">
                <a:extLst>
                  <a:ext uri="{FF2B5EF4-FFF2-40B4-BE49-F238E27FC236}">
                    <a16:creationId xmlns:a16="http://schemas.microsoft.com/office/drawing/2014/main" id="{B2816B7E-ADFD-C203-0072-79E24E8CF3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5" name="Line 220">
                <a:extLst>
                  <a:ext uri="{FF2B5EF4-FFF2-40B4-BE49-F238E27FC236}">
                    <a16:creationId xmlns:a16="http://schemas.microsoft.com/office/drawing/2014/main" id="{491AAF63-14AD-8DFF-584B-FA5593F77E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6" name="Line 221">
                <a:extLst>
                  <a:ext uri="{FF2B5EF4-FFF2-40B4-BE49-F238E27FC236}">
                    <a16:creationId xmlns:a16="http://schemas.microsoft.com/office/drawing/2014/main" id="{1A3FCB40-1B53-C27C-F5C8-4775EAB376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7" name="Line 222">
                <a:extLst>
                  <a:ext uri="{FF2B5EF4-FFF2-40B4-BE49-F238E27FC236}">
                    <a16:creationId xmlns:a16="http://schemas.microsoft.com/office/drawing/2014/main" id="{6BBD2646-B521-2A3C-C92C-B70EC08F4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483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8" name="Line 223">
                <a:extLst>
                  <a:ext uri="{FF2B5EF4-FFF2-40B4-BE49-F238E27FC236}">
                    <a16:creationId xmlns:a16="http://schemas.microsoft.com/office/drawing/2014/main" id="{DA7925C9-74F3-4BF2-9DA8-6F5E81ECF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79" name="Line 224">
                <a:extLst>
                  <a:ext uri="{FF2B5EF4-FFF2-40B4-BE49-F238E27FC236}">
                    <a16:creationId xmlns:a16="http://schemas.microsoft.com/office/drawing/2014/main" id="{3F16726B-9733-C482-4254-A03DCFB3A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0" name="Line 225">
                <a:extLst>
                  <a:ext uri="{FF2B5EF4-FFF2-40B4-BE49-F238E27FC236}">
                    <a16:creationId xmlns:a16="http://schemas.microsoft.com/office/drawing/2014/main" id="{9F5AD18A-A1F6-0158-ECAD-1609944E8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1" name="Line 226">
                <a:extLst>
                  <a:ext uri="{FF2B5EF4-FFF2-40B4-BE49-F238E27FC236}">
                    <a16:creationId xmlns:a16="http://schemas.microsoft.com/office/drawing/2014/main" id="{F035EA74-7821-EE92-C3D8-2E2152CA55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500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2" name="Line 227">
                <a:extLst>
                  <a:ext uri="{FF2B5EF4-FFF2-40B4-BE49-F238E27FC236}">
                    <a16:creationId xmlns:a16="http://schemas.microsoft.com/office/drawing/2014/main" id="{2F46D793-9877-65AC-D3A0-5E8BE86D2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3" name="Line 228">
                <a:extLst>
                  <a:ext uri="{FF2B5EF4-FFF2-40B4-BE49-F238E27FC236}">
                    <a16:creationId xmlns:a16="http://schemas.microsoft.com/office/drawing/2014/main" id="{0D21312F-8EF1-2570-E63F-62D7DD36D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4" name="Line 229">
                <a:extLst>
                  <a:ext uri="{FF2B5EF4-FFF2-40B4-BE49-F238E27FC236}">
                    <a16:creationId xmlns:a16="http://schemas.microsoft.com/office/drawing/2014/main" id="{95E31CC9-612B-DDF7-E28F-1C1D324337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5" name="Line 230">
                <a:extLst>
                  <a:ext uri="{FF2B5EF4-FFF2-40B4-BE49-F238E27FC236}">
                    <a16:creationId xmlns:a16="http://schemas.microsoft.com/office/drawing/2014/main" id="{9F54AD8D-EB46-2F1D-2BAC-E2B3BD75C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516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6" name="Line 231">
                <a:extLst>
                  <a:ext uri="{FF2B5EF4-FFF2-40B4-BE49-F238E27FC236}">
                    <a16:creationId xmlns:a16="http://schemas.microsoft.com/office/drawing/2014/main" id="{5FF0ACEB-AC5A-7344-8449-4B9E0481A2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7" name="Line 232">
                <a:extLst>
                  <a:ext uri="{FF2B5EF4-FFF2-40B4-BE49-F238E27FC236}">
                    <a16:creationId xmlns:a16="http://schemas.microsoft.com/office/drawing/2014/main" id="{A6CA27E0-26FB-026C-BEB8-2C941B4A5E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8" name="Line 233">
                <a:extLst>
                  <a:ext uri="{FF2B5EF4-FFF2-40B4-BE49-F238E27FC236}">
                    <a16:creationId xmlns:a16="http://schemas.microsoft.com/office/drawing/2014/main" id="{6BB3D074-F100-4DD4-6B08-65622BC85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89" name="Line 234">
                <a:extLst>
                  <a:ext uri="{FF2B5EF4-FFF2-40B4-BE49-F238E27FC236}">
                    <a16:creationId xmlns:a16="http://schemas.microsoft.com/office/drawing/2014/main" id="{3C3C8074-876A-E2F7-C993-97FC183720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533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0" name="Line 235">
                <a:extLst>
                  <a:ext uri="{FF2B5EF4-FFF2-40B4-BE49-F238E27FC236}">
                    <a16:creationId xmlns:a16="http://schemas.microsoft.com/office/drawing/2014/main" id="{282DE3F5-08FB-7EEF-C9E5-22392801E2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1" name="Line 236">
                <a:extLst>
                  <a:ext uri="{FF2B5EF4-FFF2-40B4-BE49-F238E27FC236}">
                    <a16:creationId xmlns:a16="http://schemas.microsoft.com/office/drawing/2014/main" id="{1B37B0BE-2A76-8185-4B4E-0F7EF33552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2" name="Line 237">
                <a:extLst>
                  <a:ext uri="{FF2B5EF4-FFF2-40B4-BE49-F238E27FC236}">
                    <a16:creationId xmlns:a16="http://schemas.microsoft.com/office/drawing/2014/main" id="{19F44F99-3B28-0AAE-6BAB-95B5A08870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3" name="Line 238">
                <a:extLst>
                  <a:ext uri="{FF2B5EF4-FFF2-40B4-BE49-F238E27FC236}">
                    <a16:creationId xmlns:a16="http://schemas.microsoft.com/office/drawing/2014/main" id="{88D2BD04-2DCF-0A35-BC62-7FB2E26328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549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4" name="Line 239">
                <a:extLst>
                  <a:ext uri="{FF2B5EF4-FFF2-40B4-BE49-F238E27FC236}">
                    <a16:creationId xmlns:a16="http://schemas.microsoft.com/office/drawing/2014/main" id="{EFD9D3B3-5EA0-F593-5827-D7AE570C32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5" name="Line 240">
                <a:extLst>
                  <a:ext uri="{FF2B5EF4-FFF2-40B4-BE49-F238E27FC236}">
                    <a16:creationId xmlns:a16="http://schemas.microsoft.com/office/drawing/2014/main" id="{A2275868-8859-C24B-45BF-B1B6F34C09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6" name="Line 241">
                <a:extLst>
                  <a:ext uri="{FF2B5EF4-FFF2-40B4-BE49-F238E27FC236}">
                    <a16:creationId xmlns:a16="http://schemas.microsoft.com/office/drawing/2014/main" id="{2FED2BD6-45E1-B496-C2A7-014D685A96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7" name="Line 242">
                <a:extLst>
                  <a:ext uri="{FF2B5EF4-FFF2-40B4-BE49-F238E27FC236}">
                    <a16:creationId xmlns:a16="http://schemas.microsoft.com/office/drawing/2014/main" id="{B860C64B-378C-7BED-DE44-E36CB4ED5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5661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8" name="Line 243">
                <a:extLst>
                  <a:ext uri="{FF2B5EF4-FFF2-40B4-BE49-F238E27FC236}">
                    <a16:creationId xmlns:a16="http://schemas.microsoft.com/office/drawing/2014/main" id="{4DF70956-55AC-9792-5C01-D13927CA6C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99" name="Line 244">
                <a:extLst>
                  <a:ext uri="{FF2B5EF4-FFF2-40B4-BE49-F238E27FC236}">
                    <a16:creationId xmlns:a16="http://schemas.microsoft.com/office/drawing/2014/main" id="{E8DE270F-32AF-D154-A39D-49B7BB4E1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0" name="Line 245">
                <a:extLst>
                  <a:ext uri="{FF2B5EF4-FFF2-40B4-BE49-F238E27FC236}">
                    <a16:creationId xmlns:a16="http://schemas.microsoft.com/office/drawing/2014/main" id="{7A76BC29-2636-D2A5-4A6B-CDFDEA5A62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1" name="Line 246">
                <a:extLst>
                  <a:ext uri="{FF2B5EF4-FFF2-40B4-BE49-F238E27FC236}">
                    <a16:creationId xmlns:a16="http://schemas.microsoft.com/office/drawing/2014/main" id="{84F010A9-B168-D0B2-A86C-BB4D62C63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5826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2" name="Line 247">
                <a:extLst>
                  <a:ext uri="{FF2B5EF4-FFF2-40B4-BE49-F238E27FC236}">
                    <a16:creationId xmlns:a16="http://schemas.microsoft.com/office/drawing/2014/main" id="{CDB6C95F-4279-30FC-FE1F-FB5688C6A1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3" name="Line 248">
                <a:extLst>
                  <a:ext uri="{FF2B5EF4-FFF2-40B4-BE49-F238E27FC236}">
                    <a16:creationId xmlns:a16="http://schemas.microsoft.com/office/drawing/2014/main" id="{129BE784-3F20-D4F4-ABBA-1117E22CCA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4" name="Line 249">
                <a:extLst>
                  <a:ext uri="{FF2B5EF4-FFF2-40B4-BE49-F238E27FC236}">
                    <a16:creationId xmlns:a16="http://schemas.microsoft.com/office/drawing/2014/main" id="{6CADED15-DBE2-CB7E-82A0-8F6F8AB18F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5" name="Line 250">
                <a:extLst>
                  <a:ext uri="{FF2B5EF4-FFF2-40B4-BE49-F238E27FC236}">
                    <a16:creationId xmlns:a16="http://schemas.microsoft.com/office/drawing/2014/main" id="{AD349CB1-7F7B-CC22-957A-EEEC96D9E1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599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6" name="Line 251">
                <a:extLst>
                  <a:ext uri="{FF2B5EF4-FFF2-40B4-BE49-F238E27FC236}">
                    <a16:creationId xmlns:a16="http://schemas.microsoft.com/office/drawing/2014/main" id="{76E1179D-EB39-EF3E-F342-34F6B88D66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7" name="Line 252">
                <a:extLst>
                  <a:ext uri="{FF2B5EF4-FFF2-40B4-BE49-F238E27FC236}">
                    <a16:creationId xmlns:a16="http://schemas.microsoft.com/office/drawing/2014/main" id="{4355B789-2722-8323-07AC-3C1F3BC334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8" name="Line 253">
                <a:extLst>
                  <a:ext uri="{FF2B5EF4-FFF2-40B4-BE49-F238E27FC236}">
                    <a16:creationId xmlns:a16="http://schemas.microsoft.com/office/drawing/2014/main" id="{EB6D5DB2-E1EB-E087-E6FB-E795551F5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3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09" name="Line 254">
                <a:extLst>
                  <a:ext uri="{FF2B5EF4-FFF2-40B4-BE49-F238E27FC236}">
                    <a16:creationId xmlns:a16="http://schemas.microsoft.com/office/drawing/2014/main" id="{0164D42E-D01C-92FC-5D93-3D1C28CA1E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" y="615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0" name="Line 255">
                <a:extLst>
                  <a:ext uri="{FF2B5EF4-FFF2-40B4-BE49-F238E27FC236}">
                    <a16:creationId xmlns:a16="http://schemas.microsoft.com/office/drawing/2014/main" id="{0C24AD44-8595-6536-06C0-9409C8FEA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1" name="Line 256">
                <a:extLst>
                  <a:ext uri="{FF2B5EF4-FFF2-40B4-BE49-F238E27FC236}">
                    <a16:creationId xmlns:a16="http://schemas.microsoft.com/office/drawing/2014/main" id="{25D67EBD-6ABA-547B-27A2-9F441CEFFF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2" name="Line 257">
                <a:extLst>
                  <a:ext uri="{FF2B5EF4-FFF2-40B4-BE49-F238E27FC236}">
                    <a16:creationId xmlns:a16="http://schemas.microsoft.com/office/drawing/2014/main" id="{D3F20822-3E34-0282-E3C2-361D505DF2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632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3" name="Line 258">
                <a:extLst>
                  <a:ext uri="{FF2B5EF4-FFF2-40B4-BE49-F238E27FC236}">
                    <a16:creationId xmlns:a16="http://schemas.microsoft.com/office/drawing/2014/main" id="{852EB105-6A61-18C7-064C-B9D68BF8B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121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4" name="Line 259">
                <a:extLst>
                  <a:ext uri="{FF2B5EF4-FFF2-40B4-BE49-F238E27FC236}">
                    <a16:creationId xmlns:a16="http://schemas.microsoft.com/office/drawing/2014/main" id="{7B304E70-3847-3EDC-A212-3494164F9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137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5" name="Line 260">
                <a:extLst>
                  <a:ext uri="{FF2B5EF4-FFF2-40B4-BE49-F238E27FC236}">
                    <a16:creationId xmlns:a16="http://schemas.microsoft.com/office/drawing/2014/main" id="{E3813F08-19EA-B220-31A9-35D43E3AB0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154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6" name="Line 261">
                <a:extLst>
                  <a:ext uri="{FF2B5EF4-FFF2-40B4-BE49-F238E27FC236}">
                    <a16:creationId xmlns:a16="http://schemas.microsoft.com/office/drawing/2014/main" id="{3475440D-34E8-4A89-9ED7-AAC3FA1334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170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7" name="Line 262">
                <a:extLst>
                  <a:ext uri="{FF2B5EF4-FFF2-40B4-BE49-F238E27FC236}">
                    <a16:creationId xmlns:a16="http://schemas.microsoft.com/office/drawing/2014/main" id="{8192511C-C1FB-447A-FA7F-2FF5D99133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186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8" name="Line 263">
                <a:extLst>
                  <a:ext uri="{FF2B5EF4-FFF2-40B4-BE49-F238E27FC236}">
                    <a16:creationId xmlns:a16="http://schemas.microsoft.com/office/drawing/2014/main" id="{3D14C90E-55AE-10F8-E050-CB26E88885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203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19" name="Line 264">
                <a:extLst>
                  <a:ext uri="{FF2B5EF4-FFF2-40B4-BE49-F238E27FC236}">
                    <a16:creationId xmlns:a16="http://schemas.microsoft.com/office/drawing/2014/main" id="{86D710EE-FD10-70A5-22AA-213D43B079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0" name="Line 265">
                <a:extLst>
                  <a:ext uri="{FF2B5EF4-FFF2-40B4-BE49-F238E27FC236}">
                    <a16:creationId xmlns:a16="http://schemas.microsoft.com/office/drawing/2014/main" id="{1DCA8CDF-C08C-1F62-3F9E-F9BA5C195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121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1" name="Line 266">
                <a:extLst>
                  <a:ext uri="{FF2B5EF4-FFF2-40B4-BE49-F238E27FC236}">
                    <a16:creationId xmlns:a16="http://schemas.microsoft.com/office/drawing/2014/main" id="{C063499B-7430-B2BE-C1AF-ABB3C976A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2" name="Line 267">
                <a:extLst>
                  <a:ext uri="{FF2B5EF4-FFF2-40B4-BE49-F238E27FC236}">
                    <a16:creationId xmlns:a16="http://schemas.microsoft.com/office/drawing/2014/main" id="{EBF80DA0-D948-ECEC-EFAF-7F08675766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3" name="Line 268">
                <a:extLst>
                  <a:ext uri="{FF2B5EF4-FFF2-40B4-BE49-F238E27FC236}">
                    <a16:creationId xmlns:a16="http://schemas.microsoft.com/office/drawing/2014/main" id="{10C8EB59-A71A-F162-538A-396BEF47F3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4" name="Line 269">
                <a:extLst>
                  <a:ext uri="{FF2B5EF4-FFF2-40B4-BE49-F238E27FC236}">
                    <a16:creationId xmlns:a16="http://schemas.microsoft.com/office/drawing/2014/main" id="{08ABDA67-054C-D3A6-6B1D-CE6FD7679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219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5" name="Line 270">
                <a:extLst>
                  <a:ext uri="{FF2B5EF4-FFF2-40B4-BE49-F238E27FC236}">
                    <a16:creationId xmlns:a16="http://schemas.microsoft.com/office/drawing/2014/main" id="{EC180549-A4B9-4130-AD79-F724AC1A2C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137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6" name="Line 271">
                <a:extLst>
                  <a:ext uri="{FF2B5EF4-FFF2-40B4-BE49-F238E27FC236}">
                    <a16:creationId xmlns:a16="http://schemas.microsoft.com/office/drawing/2014/main" id="{7EA5F8BB-DBDA-7D6D-FDC4-EDCDDADBB2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7" name="Line 272">
                <a:extLst>
                  <a:ext uri="{FF2B5EF4-FFF2-40B4-BE49-F238E27FC236}">
                    <a16:creationId xmlns:a16="http://schemas.microsoft.com/office/drawing/2014/main" id="{690EBD72-584C-74F5-0CE3-D8C88D1B7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8" name="Line 273">
                <a:extLst>
                  <a:ext uri="{FF2B5EF4-FFF2-40B4-BE49-F238E27FC236}">
                    <a16:creationId xmlns:a16="http://schemas.microsoft.com/office/drawing/2014/main" id="{44988F42-0D9C-1063-56EA-6271B6760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29" name="Line 274">
                <a:extLst>
                  <a:ext uri="{FF2B5EF4-FFF2-40B4-BE49-F238E27FC236}">
                    <a16:creationId xmlns:a16="http://schemas.microsoft.com/office/drawing/2014/main" id="{E3DC99A2-9B7F-5F95-0FFD-991FDA974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154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0" name="Line 275">
                <a:extLst>
                  <a:ext uri="{FF2B5EF4-FFF2-40B4-BE49-F238E27FC236}">
                    <a16:creationId xmlns:a16="http://schemas.microsoft.com/office/drawing/2014/main" id="{48AAC5D2-7718-1CA4-4395-B947F70187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236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1" name="Line 276">
                <a:extLst>
                  <a:ext uri="{FF2B5EF4-FFF2-40B4-BE49-F238E27FC236}">
                    <a16:creationId xmlns:a16="http://schemas.microsoft.com/office/drawing/2014/main" id="{5D99DC53-6524-A872-6958-ACA80A40B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2" name="Line 277">
                <a:extLst>
                  <a:ext uri="{FF2B5EF4-FFF2-40B4-BE49-F238E27FC236}">
                    <a16:creationId xmlns:a16="http://schemas.microsoft.com/office/drawing/2014/main" id="{06EAD0B6-FB76-A363-83B1-13085416D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3" name="Line 278">
                <a:extLst>
                  <a:ext uri="{FF2B5EF4-FFF2-40B4-BE49-F238E27FC236}">
                    <a16:creationId xmlns:a16="http://schemas.microsoft.com/office/drawing/2014/main" id="{855AC839-79AC-9A61-6008-92D0C85EDD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4" name="Line 279">
                <a:extLst>
                  <a:ext uri="{FF2B5EF4-FFF2-40B4-BE49-F238E27FC236}">
                    <a16:creationId xmlns:a16="http://schemas.microsoft.com/office/drawing/2014/main" id="{11884C60-9F83-4CCB-4F9F-D4C78C88E9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170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5" name="Line 280">
                <a:extLst>
                  <a:ext uri="{FF2B5EF4-FFF2-40B4-BE49-F238E27FC236}">
                    <a16:creationId xmlns:a16="http://schemas.microsoft.com/office/drawing/2014/main" id="{6784B75E-9889-0D43-FFE2-29AA3A2E01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6" name="Line 281">
                <a:extLst>
                  <a:ext uri="{FF2B5EF4-FFF2-40B4-BE49-F238E27FC236}">
                    <a16:creationId xmlns:a16="http://schemas.microsoft.com/office/drawing/2014/main" id="{C6A8F115-C652-C6C2-8F97-94539EA9B0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7" name="Line 282">
                <a:extLst>
                  <a:ext uri="{FF2B5EF4-FFF2-40B4-BE49-F238E27FC236}">
                    <a16:creationId xmlns:a16="http://schemas.microsoft.com/office/drawing/2014/main" id="{2A003988-4AE3-A905-4D2D-27018BE54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253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8" name="Line 283">
                <a:extLst>
                  <a:ext uri="{FF2B5EF4-FFF2-40B4-BE49-F238E27FC236}">
                    <a16:creationId xmlns:a16="http://schemas.microsoft.com/office/drawing/2014/main" id="{D47FBB40-C033-0E4E-2A91-ED3298653A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39" name="Line 284">
                <a:extLst>
                  <a:ext uri="{FF2B5EF4-FFF2-40B4-BE49-F238E27FC236}">
                    <a16:creationId xmlns:a16="http://schemas.microsoft.com/office/drawing/2014/main" id="{758250CD-5A98-FF56-5D59-302E78472E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186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0" name="Line 285">
                <a:extLst>
                  <a:ext uri="{FF2B5EF4-FFF2-40B4-BE49-F238E27FC236}">
                    <a16:creationId xmlns:a16="http://schemas.microsoft.com/office/drawing/2014/main" id="{163F6055-9EF1-794B-B56E-E35806E6A1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1" name="Line 286">
                <a:extLst>
                  <a:ext uri="{FF2B5EF4-FFF2-40B4-BE49-F238E27FC236}">
                    <a16:creationId xmlns:a16="http://schemas.microsoft.com/office/drawing/2014/main" id="{10C802F0-4020-F54A-A4E5-57F883074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2" name="Line 287">
                <a:extLst>
                  <a:ext uri="{FF2B5EF4-FFF2-40B4-BE49-F238E27FC236}">
                    <a16:creationId xmlns:a16="http://schemas.microsoft.com/office/drawing/2014/main" id="{96ED1474-F77E-2924-8B43-3A479A01F2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3" name="Line 288">
                <a:extLst>
                  <a:ext uri="{FF2B5EF4-FFF2-40B4-BE49-F238E27FC236}">
                    <a16:creationId xmlns:a16="http://schemas.microsoft.com/office/drawing/2014/main" id="{B834AE3F-61C5-FAB2-8A5D-528ED63AA3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269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4" name="Line 289">
                <a:extLst>
                  <a:ext uri="{FF2B5EF4-FFF2-40B4-BE49-F238E27FC236}">
                    <a16:creationId xmlns:a16="http://schemas.microsoft.com/office/drawing/2014/main" id="{F55C1A48-B418-C161-398D-2B14D7201C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03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5" name="Line 290">
                <a:extLst>
                  <a:ext uri="{FF2B5EF4-FFF2-40B4-BE49-F238E27FC236}">
                    <a16:creationId xmlns:a16="http://schemas.microsoft.com/office/drawing/2014/main" id="{1F36175C-0C0B-40BA-490E-8C2C2DA1A1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6" name="Line 291">
                <a:extLst>
                  <a:ext uri="{FF2B5EF4-FFF2-40B4-BE49-F238E27FC236}">
                    <a16:creationId xmlns:a16="http://schemas.microsoft.com/office/drawing/2014/main" id="{20657FFA-15A3-197C-9FCF-6B3D9348B2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7" name="Line 292">
                <a:extLst>
                  <a:ext uri="{FF2B5EF4-FFF2-40B4-BE49-F238E27FC236}">
                    <a16:creationId xmlns:a16="http://schemas.microsoft.com/office/drawing/2014/main" id="{BF8ADD86-476C-CA09-576D-73401A75B8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8" name="Line 293">
                <a:extLst>
                  <a:ext uri="{FF2B5EF4-FFF2-40B4-BE49-F238E27FC236}">
                    <a16:creationId xmlns:a16="http://schemas.microsoft.com/office/drawing/2014/main" id="{8C6BABD8-54CC-0216-3DDB-6762178B35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19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49" name="Line 294">
                <a:extLst>
                  <a:ext uri="{FF2B5EF4-FFF2-40B4-BE49-F238E27FC236}">
                    <a16:creationId xmlns:a16="http://schemas.microsoft.com/office/drawing/2014/main" id="{83CF744B-1207-3219-3B23-A3660DA0D7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285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0" name="Line 295">
                <a:extLst>
                  <a:ext uri="{FF2B5EF4-FFF2-40B4-BE49-F238E27FC236}">
                    <a16:creationId xmlns:a16="http://schemas.microsoft.com/office/drawing/2014/main" id="{005855BC-7584-9728-D2FD-8499069512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1" name="Line 296">
                <a:extLst>
                  <a:ext uri="{FF2B5EF4-FFF2-40B4-BE49-F238E27FC236}">
                    <a16:creationId xmlns:a16="http://schemas.microsoft.com/office/drawing/2014/main" id="{3D7895F2-8491-4C75-21BE-6E279FA9BA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2" name="Line 297">
                <a:extLst>
                  <a:ext uri="{FF2B5EF4-FFF2-40B4-BE49-F238E27FC236}">
                    <a16:creationId xmlns:a16="http://schemas.microsoft.com/office/drawing/2014/main" id="{2FE2CADC-5DB9-A9BD-4BD8-E4CA6C3DB5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3" name="Line 298">
                <a:extLst>
                  <a:ext uri="{FF2B5EF4-FFF2-40B4-BE49-F238E27FC236}">
                    <a16:creationId xmlns:a16="http://schemas.microsoft.com/office/drawing/2014/main" id="{59688009-F031-56E7-D0B9-F49B15F1F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36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4" name="Line 299">
                <a:extLst>
                  <a:ext uri="{FF2B5EF4-FFF2-40B4-BE49-F238E27FC236}">
                    <a16:creationId xmlns:a16="http://schemas.microsoft.com/office/drawing/2014/main" id="{B8E1E264-83AF-B64B-F65D-D95ED440B7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5" name="Line 300">
                <a:extLst>
                  <a:ext uri="{FF2B5EF4-FFF2-40B4-BE49-F238E27FC236}">
                    <a16:creationId xmlns:a16="http://schemas.microsoft.com/office/drawing/2014/main" id="{FC06C926-DCE4-9A66-952E-C5877E6D49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6" name="Line 301">
                <a:extLst>
                  <a:ext uri="{FF2B5EF4-FFF2-40B4-BE49-F238E27FC236}">
                    <a16:creationId xmlns:a16="http://schemas.microsoft.com/office/drawing/2014/main" id="{49EB2749-DD53-9083-B5E5-16C655702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302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7" name="Line 302">
                <a:extLst>
                  <a:ext uri="{FF2B5EF4-FFF2-40B4-BE49-F238E27FC236}">
                    <a16:creationId xmlns:a16="http://schemas.microsoft.com/office/drawing/2014/main" id="{8FE3EECC-B0CE-8694-9804-F5A6C60D05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8" name="Line 303">
                <a:extLst>
                  <a:ext uri="{FF2B5EF4-FFF2-40B4-BE49-F238E27FC236}">
                    <a16:creationId xmlns:a16="http://schemas.microsoft.com/office/drawing/2014/main" id="{61F29C92-8865-95B6-2C1F-598C0FAE5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53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59" name="Line 304">
                <a:extLst>
                  <a:ext uri="{FF2B5EF4-FFF2-40B4-BE49-F238E27FC236}">
                    <a16:creationId xmlns:a16="http://schemas.microsoft.com/office/drawing/2014/main" id="{2F437BCC-43D6-DEDA-0725-560FD06DA4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0" name="Line 305">
                <a:extLst>
                  <a:ext uri="{FF2B5EF4-FFF2-40B4-BE49-F238E27FC236}">
                    <a16:creationId xmlns:a16="http://schemas.microsoft.com/office/drawing/2014/main" id="{D836C73D-8D6C-6F30-46DA-606B421A5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1" name="Line 306">
                <a:extLst>
                  <a:ext uri="{FF2B5EF4-FFF2-40B4-BE49-F238E27FC236}">
                    <a16:creationId xmlns:a16="http://schemas.microsoft.com/office/drawing/2014/main" id="{9AA5502D-F800-A4FF-D221-32490CDCF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2" name="Line 307">
                <a:extLst>
                  <a:ext uri="{FF2B5EF4-FFF2-40B4-BE49-F238E27FC236}">
                    <a16:creationId xmlns:a16="http://schemas.microsoft.com/office/drawing/2014/main" id="{F82880FD-1E2C-4B27-37ED-357299D1B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318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3" name="Line 308">
                <a:extLst>
                  <a:ext uri="{FF2B5EF4-FFF2-40B4-BE49-F238E27FC236}">
                    <a16:creationId xmlns:a16="http://schemas.microsoft.com/office/drawing/2014/main" id="{7A4D3622-39E8-C93D-0E90-5C84C5BE33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69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4" name="Line 309">
                <a:extLst>
                  <a:ext uri="{FF2B5EF4-FFF2-40B4-BE49-F238E27FC236}">
                    <a16:creationId xmlns:a16="http://schemas.microsoft.com/office/drawing/2014/main" id="{8AACB65E-2CFA-24B4-2A60-58456CBB5D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5" name="Line 310">
                <a:extLst>
                  <a:ext uri="{FF2B5EF4-FFF2-40B4-BE49-F238E27FC236}">
                    <a16:creationId xmlns:a16="http://schemas.microsoft.com/office/drawing/2014/main" id="{051758FB-4D03-A12C-4B00-3474D68918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6" name="Line 311">
                <a:extLst>
                  <a:ext uri="{FF2B5EF4-FFF2-40B4-BE49-F238E27FC236}">
                    <a16:creationId xmlns:a16="http://schemas.microsoft.com/office/drawing/2014/main" id="{DD4FD8EE-E9BC-82DF-8780-60DF04AC75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7" name="Line 312">
                <a:extLst>
                  <a:ext uri="{FF2B5EF4-FFF2-40B4-BE49-F238E27FC236}">
                    <a16:creationId xmlns:a16="http://schemas.microsoft.com/office/drawing/2014/main" id="{320BBDFB-DB8B-2DFA-B12B-B856374F90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335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8" name="Line 313">
                <a:extLst>
                  <a:ext uri="{FF2B5EF4-FFF2-40B4-BE49-F238E27FC236}">
                    <a16:creationId xmlns:a16="http://schemas.microsoft.com/office/drawing/2014/main" id="{CB6EB1B0-8E33-AC8C-F21C-BAB9BB2A15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285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69" name="Line 314">
                <a:extLst>
                  <a:ext uri="{FF2B5EF4-FFF2-40B4-BE49-F238E27FC236}">
                    <a16:creationId xmlns:a16="http://schemas.microsoft.com/office/drawing/2014/main" id="{910EC39A-D0ED-9440-C558-E2E3DE8E96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0" name="Line 315">
                <a:extLst>
                  <a:ext uri="{FF2B5EF4-FFF2-40B4-BE49-F238E27FC236}">
                    <a16:creationId xmlns:a16="http://schemas.microsoft.com/office/drawing/2014/main" id="{21FAAA28-5E52-2066-43C8-17496B3A06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1" name="Line 316">
                <a:extLst>
                  <a:ext uri="{FF2B5EF4-FFF2-40B4-BE49-F238E27FC236}">
                    <a16:creationId xmlns:a16="http://schemas.microsoft.com/office/drawing/2014/main" id="{B8985F60-7EB6-7B22-702F-CABAD1A8F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2" name="Line 317">
                <a:extLst>
                  <a:ext uri="{FF2B5EF4-FFF2-40B4-BE49-F238E27FC236}">
                    <a16:creationId xmlns:a16="http://schemas.microsoft.com/office/drawing/2014/main" id="{08F768C9-711C-9061-2002-6EDE019A3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302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3" name="Line 318">
                <a:extLst>
                  <a:ext uri="{FF2B5EF4-FFF2-40B4-BE49-F238E27FC236}">
                    <a16:creationId xmlns:a16="http://schemas.microsoft.com/office/drawing/2014/main" id="{68705899-21BB-EBBC-A1F3-0CA8166D9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351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4" name="Line 319">
                <a:extLst>
                  <a:ext uri="{FF2B5EF4-FFF2-40B4-BE49-F238E27FC236}">
                    <a16:creationId xmlns:a16="http://schemas.microsoft.com/office/drawing/2014/main" id="{210CE762-4C16-7555-D412-24D4FCEAA5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5" name="Line 320">
                <a:extLst>
                  <a:ext uri="{FF2B5EF4-FFF2-40B4-BE49-F238E27FC236}">
                    <a16:creationId xmlns:a16="http://schemas.microsoft.com/office/drawing/2014/main" id="{4CF893D0-0F34-0C50-350D-A8F2EA98C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6" name="Line 321">
                <a:extLst>
                  <a:ext uri="{FF2B5EF4-FFF2-40B4-BE49-F238E27FC236}">
                    <a16:creationId xmlns:a16="http://schemas.microsoft.com/office/drawing/2014/main" id="{47876411-A050-9AF5-DE03-10AA656B3F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7" name="Line 322">
                <a:extLst>
                  <a:ext uri="{FF2B5EF4-FFF2-40B4-BE49-F238E27FC236}">
                    <a16:creationId xmlns:a16="http://schemas.microsoft.com/office/drawing/2014/main" id="{27C6360E-8E15-F6E8-B8F7-980A9D5902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318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8" name="Line 323">
                <a:extLst>
                  <a:ext uri="{FF2B5EF4-FFF2-40B4-BE49-F238E27FC236}">
                    <a16:creationId xmlns:a16="http://schemas.microsoft.com/office/drawing/2014/main" id="{49C77380-672D-213C-9F65-DB705DF85F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368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79" name="Line 324">
                <a:extLst>
                  <a:ext uri="{FF2B5EF4-FFF2-40B4-BE49-F238E27FC236}">
                    <a16:creationId xmlns:a16="http://schemas.microsoft.com/office/drawing/2014/main" id="{44E4CD5E-053C-8878-D93D-6F84110D1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0" name="Line 325">
                <a:extLst>
                  <a:ext uri="{FF2B5EF4-FFF2-40B4-BE49-F238E27FC236}">
                    <a16:creationId xmlns:a16="http://schemas.microsoft.com/office/drawing/2014/main" id="{33687AB0-E0B7-8096-BA5E-1F243770A3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1" name="Line 326">
                <a:extLst>
                  <a:ext uri="{FF2B5EF4-FFF2-40B4-BE49-F238E27FC236}">
                    <a16:creationId xmlns:a16="http://schemas.microsoft.com/office/drawing/2014/main" id="{08E95C49-5320-117A-3B35-D5452B2042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2" name="Line 327">
                <a:extLst>
                  <a:ext uri="{FF2B5EF4-FFF2-40B4-BE49-F238E27FC236}">
                    <a16:creationId xmlns:a16="http://schemas.microsoft.com/office/drawing/2014/main" id="{A5678543-9DD7-4164-3353-B22F5C5F4D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335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3" name="Line 328">
                <a:extLst>
                  <a:ext uri="{FF2B5EF4-FFF2-40B4-BE49-F238E27FC236}">
                    <a16:creationId xmlns:a16="http://schemas.microsoft.com/office/drawing/2014/main" id="{77489514-2CA8-E645-DF19-B94B95E474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384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4" name="Line 329">
                <a:extLst>
                  <a:ext uri="{FF2B5EF4-FFF2-40B4-BE49-F238E27FC236}">
                    <a16:creationId xmlns:a16="http://schemas.microsoft.com/office/drawing/2014/main" id="{1C9ECB71-FA72-2B0C-6652-2622B56979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5" name="Line 330">
                <a:extLst>
                  <a:ext uri="{FF2B5EF4-FFF2-40B4-BE49-F238E27FC236}">
                    <a16:creationId xmlns:a16="http://schemas.microsoft.com/office/drawing/2014/main" id="{589AD2CD-8F55-101E-1CD6-606CF2A0BA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6" name="Line 331">
                <a:extLst>
                  <a:ext uri="{FF2B5EF4-FFF2-40B4-BE49-F238E27FC236}">
                    <a16:creationId xmlns:a16="http://schemas.microsoft.com/office/drawing/2014/main" id="{713FF31D-65AF-19DD-867C-869ABE3CD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7" name="Line 332">
                <a:extLst>
                  <a:ext uri="{FF2B5EF4-FFF2-40B4-BE49-F238E27FC236}">
                    <a16:creationId xmlns:a16="http://schemas.microsoft.com/office/drawing/2014/main" id="{0FC70160-356C-40CF-FC95-728130E433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351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8" name="Line 333">
                <a:extLst>
                  <a:ext uri="{FF2B5EF4-FFF2-40B4-BE49-F238E27FC236}">
                    <a16:creationId xmlns:a16="http://schemas.microsoft.com/office/drawing/2014/main" id="{0B30969B-3629-56DD-0CBB-A7F9724A96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89" name="Line 334">
                <a:extLst>
                  <a:ext uri="{FF2B5EF4-FFF2-40B4-BE49-F238E27FC236}">
                    <a16:creationId xmlns:a16="http://schemas.microsoft.com/office/drawing/2014/main" id="{4452AD96-0626-E326-160B-AE57809F41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0" name="Line 335">
                <a:extLst>
                  <a:ext uri="{FF2B5EF4-FFF2-40B4-BE49-F238E27FC236}">
                    <a16:creationId xmlns:a16="http://schemas.microsoft.com/office/drawing/2014/main" id="{2D41CC0D-7E36-F7CB-594A-75B03283DE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401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1" name="Line 336">
                <a:extLst>
                  <a:ext uri="{FF2B5EF4-FFF2-40B4-BE49-F238E27FC236}">
                    <a16:creationId xmlns:a16="http://schemas.microsoft.com/office/drawing/2014/main" id="{B38F4569-D41C-8487-29E6-88541E792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2" name="Line 337">
                <a:extLst>
                  <a:ext uri="{FF2B5EF4-FFF2-40B4-BE49-F238E27FC236}">
                    <a16:creationId xmlns:a16="http://schemas.microsoft.com/office/drawing/2014/main" id="{AE2AB4EF-49A4-2B40-8FFD-0A3A31E608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368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3" name="Line 338">
                <a:extLst>
                  <a:ext uri="{FF2B5EF4-FFF2-40B4-BE49-F238E27FC236}">
                    <a16:creationId xmlns:a16="http://schemas.microsoft.com/office/drawing/2014/main" id="{2430C90A-1C26-7015-6D83-CE44F8C9D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4" name="Line 339">
                <a:extLst>
                  <a:ext uri="{FF2B5EF4-FFF2-40B4-BE49-F238E27FC236}">
                    <a16:creationId xmlns:a16="http://schemas.microsoft.com/office/drawing/2014/main" id="{7FB4AA5F-F1CB-034B-1A36-FF2C93ACD7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5" name="Line 340">
                <a:extLst>
                  <a:ext uri="{FF2B5EF4-FFF2-40B4-BE49-F238E27FC236}">
                    <a16:creationId xmlns:a16="http://schemas.microsoft.com/office/drawing/2014/main" id="{02029737-7884-AEF9-C698-0F12FD1EDB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6" name="Line 341">
                <a:extLst>
                  <a:ext uri="{FF2B5EF4-FFF2-40B4-BE49-F238E27FC236}">
                    <a16:creationId xmlns:a16="http://schemas.microsoft.com/office/drawing/2014/main" id="{41040250-DBD6-7A98-E7FA-A0304C37B6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417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7" name="Line 342">
                <a:extLst>
                  <a:ext uri="{FF2B5EF4-FFF2-40B4-BE49-F238E27FC236}">
                    <a16:creationId xmlns:a16="http://schemas.microsoft.com/office/drawing/2014/main" id="{09785519-461A-8D9A-5DC4-365AEA40F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8" name="Line 343">
                <a:extLst>
                  <a:ext uri="{FF2B5EF4-FFF2-40B4-BE49-F238E27FC236}">
                    <a16:creationId xmlns:a16="http://schemas.microsoft.com/office/drawing/2014/main" id="{0F73D6CB-8719-2BD4-65AF-FA7324530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99" name="Line 344">
                <a:extLst>
                  <a:ext uri="{FF2B5EF4-FFF2-40B4-BE49-F238E27FC236}">
                    <a16:creationId xmlns:a16="http://schemas.microsoft.com/office/drawing/2014/main" id="{5E698483-87FF-459D-2B7F-0838461856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384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0" name="Line 345">
                <a:extLst>
                  <a:ext uri="{FF2B5EF4-FFF2-40B4-BE49-F238E27FC236}">
                    <a16:creationId xmlns:a16="http://schemas.microsoft.com/office/drawing/2014/main" id="{EE9287C4-5B53-1361-0DED-3D5C4FFF4A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1" name="Line 346">
                <a:extLst>
                  <a:ext uri="{FF2B5EF4-FFF2-40B4-BE49-F238E27FC236}">
                    <a16:creationId xmlns:a16="http://schemas.microsoft.com/office/drawing/2014/main" id="{91198091-8687-C0ED-6620-B732270790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2" name="Line 347">
                <a:extLst>
                  <a:ext uri="{FF2B5EF4-FFF2-40B4-BE49-F238E27FC236}">
                    <a16:creationId xmlns:a16="http://schemas.microsoft.com/office/drawing/2014/main" id="{5A6111CE-4DBA-C44F-0E87-3068EAF30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3" name="Line 348">
                <a:extLst>
                  <a:ext uri="{FF2B5EF4-FFF2-40B4-BE49-F238E27FC236}">
                    <a16:creationId xmlns:a16="http://schemas.microsoft.com/office/drawing/2014/main" id="{3AB3B244-1836-1322-D43E-CA59EEBD85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615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4" name="Line 349">
                <a:extLst>
                  <a:ext uri="{FF2B5EF4-FFF2-40B4-BE49-F238E27FC236}">
                    <a16:creationId xmlns:a16="http://schemas.microsoft.com/office/drawing/2014/main" id="{7C695DAD-3237-2ED7-0EC8-46BCECB8A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5" name="Line 350">
                <a:extLst>
                  <a:ext uri="{FF2B5EF4-FFF2-40B4-BE49-F238E27FC236}">
                    <a16:creationId xmlns:a16="http://schemas.microsoft.com/office/drawing/2014/main" id="{CB17FD28-429B-747B-62FC-A4C6785E9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434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6" name="Line 351">
                <a:extLst>
                  <a:ext uri="{FF2B5EF4-FFF2-40B4-BE49-F238E27FC236}">
                    <a16:creationId xmlns:a16="http://schemas.microsoft.com/office/drawing/2014/main" id="{B6E99B6C-0C0B-E62C-2656-964A2B969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615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7" name="Line 352">
                <a:extLst>
                  <a:ext uri="{FF2B5EF4-FFF2-40B4-BE49-F238E27FC236}">
                    <a16:creationId xmlns:a16="http://schemas.microsoft.com/office/drawing/2014/main" id="{E14029E5-7D04-509C-3067-1C3766D7A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401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8" name="Line 353">
                <a:extLst>
                  <a:ext uri="{FF2B5EF4-FFF2-40B4-BE49-F238E27FC236}">
                    <a16:creationId xmlns:a16="http://schemas.microsoft.com/office/drawing/2014/main" id="{8C3569EA-A94D-44DB-D9F5-89BEF4641A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09" name="Line 354">
                <a:extLst>
                  <a:ext uri="{FF2B5EF4-FFF2-40B4-BE49-F238E27FC236}">
                    <a16:creationId xmlns:a16="http://schemas.microsoft.com/office/drawing/2014/main" id="{87C62221-758C-1395-D317-A2BD13DA6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0" name="Line 355">
                <a:extLst>
                  <a:ext uri="{FF2B5EF4-FFF2-40B4-BE49-F238E27FC236}">
                    <a16:creationId xmlns:a16="http://schemas.microsoft.com/office/drawing/2014/main" id="{5365491C-7BAC-E685-D3F0-520F66B5D3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1" name="Line 356">
                <a:extLst>
                  <a:ext uri="{FF2B5EF4-FFF2-40B4-BE49-F238E27FC236}">
                    <a16:creationId xmlns:a16="http://schemas.microsoft.com/office/drawing/2014/main" id="{C5CBE548-0822-CEC4-AACB-33DBE204DE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2" name="Line 357">
                <a:extLst>
                  <a:ext uri="{FF2B5EF4-FFF2-40B4-BE49-F238E27FC236}">
                    <a16:creationId xmlns:a16="http://schemas.microsoft.com/office/drawing/2014/main" id="{DE738A00-716A-6F85-DB88-9A93B30DC6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3" name="Line 358">
                <a:extLst>
                  <a:ext uri="{FF2B5EF4-FFF2-40B4-BE49-F238E27FC236}">
                    <a16:creationId xmlns:a16="http://schemas.microsoft.com/office/drawing/2014/main" id="{7FDEF24E-A98C-8523-D574-3D7E650A1E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417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4" name="Line 359">
                <a:extLst>
                  <a:ext uri="{FF2B5EF4-FFF2-40B4-BE49-F238E27FC236}">
                    <a16:creationId xmlns:a16="http://schemas.microsoft.com/office/drawing/2014/main" id="{D994F5C2-D737-11AF-8E64-166CD19F7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450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5" name="Line 360">
                <a:extLst>
                  <a:ext uri="{FF2B5EF4-FFF2-40B4-BE49-F238E27FC236}">
                    <a16:creationId xmlns:a16="http://schemas.microsoft.com/office/drawing/2014/main" id="{9804503C-9228-7A3E-02A7-71977F8456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632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6" name="Line 361">
                <a:extLst>
                  <a:ext uri="{FF2B5EF4-FFF2-40B4-BE49-F238E27FC236}">
                    <a16:creationId xmlns:a16="http://schemas.microsoft.com/office/drawing/2014/main" id="{E1DA10F8-5492-97B2-3A0C-F02AB510DE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7" name="Line 362">
                <a:extLst>
                  <a:ext uri="{FF2B5EF4-FFF2-40B4-BE49-F238E27FC236}">
                    <a16:creationId xmlns:a16="http://schemas.microsoft.com/office/drawing/2014/main" id="{08F0A144-2DCB-B211-E92E-AAD249249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8" name="Line 363">
                <a:extLst>
                  <a:ext uri="{FF2B5EF4-FFF2-40B4-BE49-F238E27FC236}">
                    <a16:creationId xmlns:a16="http://schemas.microsoft.com/office/drawing/2014/main" id="{5A8E2D45-B08A-AB20-7789-9B60375DBD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19" name="Line 364">
                <a:extLst>
                  <a:ext uri="{FF2B5EF4-FFF2-40B4-BE49-F238E27FC236}">
                    <a16:creationId xmlns:a16="http://schemas.microsoft.com/office/drawing/2014/main" id="{27F22677-8914-6A1F-186B-4F821E6BCB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434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0" name="Line 365">
                <a:extLst>
                  <a:ext uri="{FF2B5EF4-FFF2-40B4-BE49-F238E27FC236}">
                    <a16:creationId xmlns:a16="http://schemas.microsoft.com/office/drawing/2014/main" id="{E6C59163-1327-BAB6-100F-A1C6F9CB8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467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1" name="Line 366">
                <a:extLst>
                  <a:ext uri="{FF2B5EF4-FFF2-40B4-BE49-F238E27FC236}">
                    <a16:creationId xmlns:a16="http://schemas.microsoft.com/office/drawing/2014/main" id="{448EEE5B-543E-DF76-1671-96214D81EA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2" name="Line 367">
                <a:extLst>
                  <a:ext uri="{FF2B5EF4-FFF2-40B4-BE49-F238E27FC236}">
                    <a16:creationId xmlns:a16="http://schemas.microsoft.com/office/drawing/2014/main" id="{9A45819B-7FEA-C2DF-6AE4-125FB71D56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3" name="Line 368">
                <a:extLst>
                  <a:ext uri="{FF2B5EF4-FFF2-40B4-BE49-F238E27FC236}">
                    <a16:creationId xmlns:a16="http://schemas.microsoft.com/office/drawing/2014/main" id="{347E7D80-A4E5-0843-8830-37F2FACAF0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4" name="Line 369">
                <a:extLst>
                  <a:ext uri="{FF2B5EF4-FFF2-40B4-BE49-F238E27FC236}">
                    <a16:creationId xmlns:a16="http://schemas.microsoft.com/office/drawing/2014/main" id="{E1D7406E-E7B9-F476-ADFF-7FD88CC46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450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5" name="Line 370">
                <a:extLst>
                  <a:ext uri="{FF2B5EF4-FFF2-40B4-BE49-F238E27FC236}">
                    <a16:creationId xmlns:a16="http://schemas.microsoft.com/office/drawing/2014/main" id="{EE9C1AA9-7E15-F818-B219-6852BEDE9B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483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6" name="Line 371">
                <a:extLst>
                  <a:ext uri="{FF2B5EF4-FFF2-40B4-BE49-F238E27FC236}">
                    <a16:creationId xmlns:a16="http://schemas.microsoft.com/office/drawing/2014/main" id="{DA656254-A74B-1168-A3DB-124ACDE56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7" name="Line 372">
                <a:extLst>
                  <a:ext uri="{FF2B5EF4-FFF2-40B4-BE49-F238E27FC236}">
                    <a16:creationId xmlns:a16="http://schemas.microsoft.com/office/drawing/2014/main" id="{B2FB6130-1249-B99D-5C06-D90528FF0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8" name="Line 373">
                <a:extLst>
                  <a:ext uri="{FF2B5EF4-FFF2-40B4-BE49-F238E27FC236}">
                    <a16:creationId xmlns:a16="http://schemas.microsoft.com/office/drawing/2014/main" id="{EC3F5DE1-648C-E9FC-3BAD-9267A76768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29" name="Line 374">
                <a:extLst>
                  <a:ext uri="{FF2B5EF4-FFF2-40B4-BE49-F238E27FC236}">
                    <a16:creationId xmlns:a16="http://schemas.microsoft.com/office/drawing/2014/main" id="{AD54BC06-3058-1580-006D-DD22F5105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467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0" name="Line 375">
                <a:extLst>
                  <a:ext uri="{FF2B5EF4-FFF2-40B4-BE49-F238E27FC236}">
                    <a16:creationId xmlns:a16="http://schemas.microsoft.com/office/drawing/2014/main" id="{C25CC60A-B905-43B2-ADB8-5E331FB82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1" name="Line 376">
                <a:extLst>
                  <a:ext uri="{FF2B5EF4-FFF2-40B4-BE49-F238E27FC236}">
                    <a16:creationId xmlns:a16="http://schemas.microsoft.com/office/drawing/2014/main" id="{119A75B8-C136-AB09-8D06-8E55F9710C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2" name="Line 377">
                <a:extLst>
                  <a:ext uri="{FF2B5EF4-FFF2-40B4-BE49-F238E27FC236}">
                    <a16:creationId xmlns:a16="http://schemas.microsoft.com/office/drawing/2014/main" id="{1B16D65B-9E70-FE0C-049D-9D16B2080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500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3" name="Line 378">
                <a:extLst>
                  <a:ext uri="{FF2B5EF4-FFF2-40B4-BE49-F238E27FC236}">
                    <a16:creationId xmlns:a16="http://schemas.microsoft.com/office/drawing/2014/main" id="{BAFAE55D-1248-8275-0816-4F6AC32EA1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4" name="Line 379">
                <a:extLst>
                  <a:ext uri="{FF2B5EF4-FFF2-40B4-BE49-F238E27FC236}">
                    <a16:creationId xmlns:a16="http://schemas.microsoft.com/office/drawing/2014/main" id="{14DD671D-AF2D-42AA-C7E9-60B4446B0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483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5" name="Line 380">
                <a:extLst>
                  <a:ext uri="{FF2B5EF4-FFF2-40B4-BE49-F238E27FC236}">
                    <a16:creationId xmlns:a16="http://schemas.microsoft.com/office/drawing/2014/main" id="{C3627851-8FC3-F8F2-B0E1-4CEA5EA12F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6" name="Line 381">
                <a:extLst>
                  <a:ext uri="{FF2B5EF4-FFF2-40B4-BE49-F238E27FC236}">
                    <a16:creationId xmlns:a16="http://schemas.microsoft.com/office/drawing/2014/main" id="{E22173B8-9107-726E-10CC-1BCD0769D5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7" name="Line 382">
                <a:extLst>
                  <a:ext uri="{FF2B5EF4-FFF2-40B4-BE49-F238E27FC236}">
                    <a16:creationId xmlns:a16="http://schemas.microsoft.com/office/drawing/2014/main" id="{8C2D0570-2632-A886-010F-9CFA44B3C0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8" name="Line 383">
                <a:extLst>
                  <a:ext uri="{FF2B5EF4-FFF2-40B4-BE49-F238E27FC236}">
                    <a16:creationId xmlns:a16="http://schemas.microsoft.com/office/drawing/2014/main" id="{CF4EA23D-6C1D-0645-FD13-3FE34CC93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516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39" name="Line 384">
                <a:extLst>
                  <a:ext uri="{FF2B5EF4-FFF2-40B4-BE49-F238E27FC236}">
                    <a16:creationId xmlns:a16="http://schemas.microsoft.com/office/drawing/2014/main" id="{E630C6A5-1544-993D-42E8-B3707C5014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500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0" name="Line 385">
                <a:extLst>
                  <a:ext uri="{FF2B5EF4-FFF2-40B4-BE49-F238E27FC236}">
                    <a16:creationId xmlns:a16="http://schemas.microsoft.com/office/drawing/2014/main" id="{E8E7F71E-6186-C40B-2CD6-D90049620C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1" name="Line 386">
                <a:extLst>
                  <a:ext uri="{FF2B5EF4-FFF2-40B4-BE49-F238E27FC236}">
                    <a16:creationId xmlns:a16="http://schemas.microsoft.com/office/drawing/2014/main" id="{18D72936-B2E6-2E24-1AA2-1B6FF4BF35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2" name="Line 387">
                <a:extLst>
                  <a:ext uri="{FF2B5EF4-FFF2-40B4-BE49-F238E27FC236}">
                    <a16:creationId xmlns:a16="http://schemas.microsoft.com/office/drawing/2014/main" id="{74B4B1DC-EE16-9169-CD9A-F0ECD5159A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3" name="Line 388">
                <a:extLst>
                  <a:ext uri="{FF2B5EF4-FFF2-40B4-BE49-F238E27FC236}">
                    <a16:creationId xmlns:a16="http://schemas.microsoft.com/office/drawing/2014/main" id="{A8F37225-BBE2-E36E-447D-1C48E0F72A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533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4" name="Line 389">
                <a:extLst>
                  <a:ext uri="{FF2B5EF4-FFF2-40B4-BE49-F238E27FC236}">
                    <a16:creationId xmlns:a16="http://schemas.microsoft.com/office/drawing/2014/main" id="{CACCF1E8-2261-1380-664D-7B0E43B02D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516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5" name="Line 390">
                <a:extLst>
                  <a:ext uri="{FF2B5EF4-FFF2-40B4-BE49-F238E27FC236}">
                    <a16:creationId xmlns:a16="http://schemas.microsoft.com/office/drawing/2014/main" id="{AADA0B5F-365D-5C2A-C62D-B0AA1B30F9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6" name="Line 391">
                <a:extLst>
                  <a:ext uri="{FF2B5EF4-FFF2-40B4-BE49-F238E27FC236}">
                    <a16:creationId xmlns:a16="http://schemas.microsoft.com/office/drawing/2014/main" id="{5DA5D112-C578-35CE-4982-4C06CA1CB1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7" name="Line 392">
                <a:extLst>
                  <a:ext uri="{FF2B5EF4-FFF2-40B4-BE49-F238E27FC236}">
                    <a16:creationId xmlns:a16="http://schemas.microsoft.com/office/drawing/2014/main" id="{B4A8E9AF-E5D9-8F6A-DFB9-526E712607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8" name="Line 393">
                <a:extLst>
                  <a:ext uri="{FF2B5EF4-FFF2-40B4-BE49-F238E27FC236}">
                    <a16:creationId xmlns:a16="http://schemas.microsoft.com/office/drawing/2014/main" id="{EEF829AF-49EA-C25F-5AF7-EC9BF971C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533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49" name="Line 394">
                <a:extLst>
                  <a:ext uri="{FF2B5EF4-FFF2-40B4-BE49-F238E27FC236}">
                    <a16:creationId xmlns:a16="http://schemas.microsoft.com/office/drawing/2014/main" id="{7E6DAC10-1514-B29A-14AD-482B1F092A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549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0" name="Line 395">
                <a:extLst>
                  <a:ext uri="{FF2B5EF4-FFF2-40B4-BE49-F238E27FC236}">
                    <a16:creationId xmlns:a16="http://schemas.microsoft.com/office/drawing/2014/main" id="{C73551BF-2202-AA53-E62F-A0F9EE3C70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1" name="Line 396">
                <a:extLst>
                  <a:ext uri="{FF2B5EF4-FFF2-40B4-BE49-F238E27FC236}">
                    <a16:creationId xmlns:a16="http://schemas.microsoft.com/office/drawing/2014/main" id="{2EA24238-D49A-A62C-26BE-A544CEADD3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2" name="Line 397">
                <a:extLst>
                  <a:ext uri="{FF2B5EF4-FFF2-40B4-BE49-F238E27FC236}">
                    <a16:creationId xmlns:a16="http://schemas.microsoft.com/office/drawing/2014/main" id="{5F5983E3-1AAD-A9AC-1AD7-077587F3B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3" name="Line 398">
                <a:extLst>
                  <a:ext uri="{FF2B5EF4-FFF2-40B4-BE49-F238E27FC236}">
                    <a16:creationId xmlns:a16="http://schemas.microsoft.com/office/drawing/2014/main" id="{D0BFCFA4-4A49-13A1-538A-E335DFC50E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549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4" name="Line 399">
                <a:extLst>
                  <a:ext uri="{FF2B5EF4-FFF2-40B4-BE49-F238E27FC236}">
                    <a16:creationId xmlns:a16="http://schemas.microsoft.com/office/drawing/2014/main" id="{4A6549BC-3C85-134D-EC19-C884C3D847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5661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5" name="Line 400">
                <a:extLst>
                  <a:ext uri="{FF2B5EF4-FFF2-40B4-BE49-F238E27FC236}">
                    <a16:creationId xmlns:a16="http://schemas.microsoft.com/office/drawing/2014/main" id="{BA10FFB1-B251-D406-BAA9-DE3B156F58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6" name="Line 401">
                <a:extLst>
                  <a:ext uri="{FF2B5EF4-FFF2-40B4-BE49-F238E27FC236}">
                    <a16:creationId xmlns:a16="http://schemas.microsoft.com/office/drawing/2014/main" id="{4B092F1A-B47E-D2D5-517A-1DDB02A78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7" name="Line 402">
                <a:extLst>
                  <a:ext uri="{FF2B5EF4-FFF2-40B4-BE49-F238E27FC236}">
                    <a16:creationId xmlns:a16="http://schemas.microsoft.com/office/drawing/2014/main" id="{9DC235D8-9F82-6C7D-E570-CF4AEEC851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8" name="Line 403">
                <a:extLst>
                  <a:ext uri="{FF2B5EF4-FFF2-40B4-BE49-F238E27FC236}">
                    <a16:creationId xmlns:a16="http://schemas.microsoft.com/office/drawing/2014/main" id="{E33BE726-9E6C-A144-5175-A29F17BF87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5661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59" name="Line 404">
                <a:extLst>
                  <a:ext uri="{FF2B5EF4-FFF2-40B4-BE49-F238E27FC236}">
                    <a16:creationId xmlns:a16="http://schemas.microsoft.com/office/drawing/2014/main" id="{9C7179B7-306B-4153-6A42-3D787A15C8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60" name="Line 405">
                <a:extLst>
                  <a:ext uri="{FF2B5EF4-FFF2-40B4-BE49-F238E27FC236}">
                    <a16:creationId xmlns:a16="http://schemas.microsoft.com/office/drawing/2014/main" id="{A98F51B3-5B34-B390-9FA2-C1F09CB529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7" name="Group 607">
              <a:extLst>
                <a:ext uri="{FF2B5EF4-FFF2-40B4-BE49-F238E27FC236}">
                  <a16:creationId xmlns:a16="http://schemas.microsoft.com/office/drawing/2014/main" id="{096B347C-7001-6D2D-13E7-DBEE8F93B1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0" y="1045"/>
              <a:ext cx="1484" cy="5277"/>
              <a:chOff x="1070" y="1045"/>
              <a:chExt cx="1484" cy="5277"/>
            </a:xfrm>
          </p:grpSpPr>
          <p:sp>
            <p:nvSpPr>
              <p:cNvPr id="11661" name="Line 407">
                <a:extLst>
                  <a:ext uri="{FF2B5EF4-FFF2-40B4-BE49-F238E27FC236}">
                    <a16:creationId xmlns:a16="http://schemas.microsoft.com/office/drawing/2014/main" id="{8D4FDC3D-86FC-F9CF-3DBD-E79E545DC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2" name="Line 408">
                <a:extLst>
                  <a:ext uri="{FF2B5EF4-FFF2-40B4-BE49-F238E27FC236}">
                    <a16:creationId xmlns:a16="http://schemas.microsoft.com/office/drawing/2014/main" id="{2C258C3F-A4F5-9DB0-D12C-29BE5A68E7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5826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3" name="Line 409">
                <a:extLst>
                  <a:ext uri="{FF2B5EF4-FFF2-40B4-BE49-F238E27FC236}">
                    <a16:creationId xmlns:a16="http://schemas.microsoft.com/office/drawing/2014/main" id="{E531FFFE-3138-8AE2-09DE-4BAA97629E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4" name="Line 410">
                <a:extLst>
                  <a:ext uri="{FF2B5EF4-FFF2-40B4-BE49-F238E27FC236}">
                    <a16:creationId xmlns:a16="http://schemas.microsoft.com/office/drawing/2014/main" id="{BDD520E3-1280-881D-7C87-85E9DF4CC6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5" name="Line 411">
                <a:extLst>
                  <a:ext uri="{FF2B5EF4-FFF2-40B4-BE49-F238E27FC236}">
                    <a16:creationId xmlns:a16="http://schemas.microsoft.com/office/drawing/2014/main" id="{510360F9-30D4-9D87-280C-0FB0B7E08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5826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6" name="Line 412">
                <a:extLst>
                  <a:ext uri="{FF2B5EF4-FFF2-40B4-BE49-F238E27FC236}">
                    <a16:creationId xmlns:a16="http://schemas.microsoft.com/office/drawing/2014/main" id="{7DDEE6F8-827A-2D1F-8C2C-27AB31AF5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7" name="Line 413">
                <a:extLst>
                  <a:ext uri="{FF2B5EF4-FFF2-40B4-BE49-F238E27FC236}">
                    <a16:creationId xmlns:a16="http://schemas.microsoft.com/office/drawing/2014/main" id="{FF63EBB6-11F1-AC06-2B58-761489F35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599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8" name="Line 414">
                <a:extLst>
                  <a:ext uri="{FF2B5EF4-FFF2-40B4-BE49-F238E27FC236}">
                    <a16:creationId xmlns:a16="http://schemas.microsoft.com/office/drawing/2014/main" id="{D8FAE87B-99C3-5254-83F5-C239158F03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599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9" name="Line 415">
                <a:extLst>
                  <a:ext uri="{FF2B5EF4-FFF2-40B4-BE49-F238E27FC236}">
                    <a16:creationId xmlns:a16="http://schemas.microsoft.com/office/drawing/2014/main" id="{C4CD5F8D-4B02-B932-050D-05E6328FEE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74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0" name="Line 416">
                <a:extLst>
                  <a:ext uri="{FF2B5EF4-FFF2-40B4-BE49-F238E27FC236}">
                    <a16:creationId xmlns:a16="http://schemas.microsoft.com/office/drawing/2014/main" id="{33F28C67-E8F5-10D4-ED51-C3B9FB47F3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0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1" name="Line 417">
                <a:extLst>
                  <a:ext uri="{FF2B5EF4-FFF2-40B4-BE49-F238E27FC236}">
                    <a16:creationId xmlns:a16="http://schemas.microsoft.com/office/drawing/2014/main" id="{7B2A9F92-6AEC-7ED3-D066-55D7F78E6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7" y="104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2" name="Line 418">
                <a:extLst>
                  <a:ext uri="{FF2B5EF4-FFF2-40B4-BE49-F238E27FC236}">
                    <a16:creationId xmlns:a16="http://schemas.microsoft.com/office/drawing/2014/main" id="{15CD4367-60E2-3322-CABD-8C424E7786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4" y="104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3" name="Line 419">
                <a:extLst>
                  <a:ext uri="{FF2B5EF4-FFF2-40B4-BE49-F238E27FC236}">
                    <a16:creationId xmlns:a16="http://schemas.microsoft.com/office/drawing/2014/main" id="{BF6CBAC5-51F5-BEC3-191D-8B4F46102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4" name="Line 420">
                <a:extLst>
                  <a:ext uri="{FF2B5EF4-FFF2-40B4-BE49-F238E27FC236}">
                    <a16:creationId xmlns:a16="http://schemas.microsoft.com/office/drawing/2014/main" id="{E1A0A140-2118-8CD9-229C-E333C6AF32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5" name="Line 421">
                <a:extLst>
                  <a:ext uri="{FF2B5EF4-FFF2-40B4-BE49-F238E27FC236}">
                    <a16:creationId xmlns:a16="http://schemas.microsoft.com/office/drawing/2014/main" id="{234A7DE3-86C9-D3F6-72DD-B23EA3B9C6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6" name="Line 422">
                <a:extLst>
                  <a:ext uri="{FF2B5EF4-FFF2-40B4-BE49-F238E27FC236}">
                    <a16:creationId xmlns:a16="http://schemas.microsoft.com/office/drawing/2014/main" id="{4BB2CE6E-7659-AACC-117E-E287F57597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7" name="Line 423">
                <a:extLst>
                  <a:ext uri="{FF2B5EF4-FFF2-40B4-BE49-F238E27FC236}">
                    <a16:creationId xmlns:a16="http://schemas.microsoft.com/office/drawing/2014/main" id="{B0BC5F7E-7053-F94A-DC99-1F66516A74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8" name="Line 424">
                <a:extLst>
                  <a:ext uri="{FF2B5EF4-FFF2-40B4-BE49-F238E27FC236}">
                    <a16:creationId xmlns:a16="http://schemas.microsoft.com/office/drawing/2014/main" id="{05F4B477-B529-E8F3-542A-C0AB8A152A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79" name="Line 425">
                <a:extLst>
                  <a:ext uri="{FF2B5EF4-FFF2-40B4-BE49-F238E27FC236}">
                    <a16:creationId xmlns:a16="http://schemas.microsoft.com/office/drawing/2014/main" id="{1D71E00C-F7B5-C750-193C-E2B65D523C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0" name="Line 426">
                <a:extLst>
                  <a:ext uri="{FF2B5EF4-FFF2-40B4-BE49-F238E27FC236}">
                    <a16:creationId xmlns:a16="http://schemas.microsoft.com/office/drawing/2014/main" id="{E67C34C5-E95C-7B8B-E718-A871FC7E87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1" name="Line 427">
                <a:extLst>
                  <a:ext uri="{FF2B5EF4-FFF2-40B4-BE49-F238E27FC236}">
                    <a16:creationId xmlns:a16="http://schemas.microsoft.com/office/drawing/2014/main" id="{AE2BF2B2-5D7A-4B26-29B8-F14EEFB43F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2" name="Line 428">
                <a:extLst>
                  <a:ext uri="{FF2B5EF4-FFF2-40B4-BE49-F238E27FC236}">
                    <a16:creationId xmlns:a16="http://schemas.microsoft.com/office/drawing/2014/main" id="{C2904210-10E6-5404-2AF6-EB0D6D0531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3" name="Line 429">
                <a:extLst>
                  <a:ext uri="{FF2B5EF4-FFF2-40B4-BE49-F238E27FC236}">
                    <a16:creationId xmlns:a16="http://schemas.microsoft.com/office/drawing/2014/main" id="{731148A7-3504-C107-4B37-58B69A3AE6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4" name="Line 430">
                <a:extLst>
                  <a:ext uri="{FF2B5EF4-FFF2-40B4-BE49-F238E27FC236}">
                    <a16:creationId xmlns:a16="http://schemas.microsoft.com/office/drawing/2014/main" id="{AD544B52-E74F-2D9D-059A-B666A84A7C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5" name="Line 431">
                <a:extLst>
                  <a:ext uri="{FF2B5EF4-FFF2-40B4-BE49-F238E27FC236}">
                    <a16:creationId xmlns:a16="http://schemas.microsoft.com/office/drawing/2014/main" id="{2524BF21-7E59-BBB4-E52D-CAE004B39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6" name="Line 432">
                <a:extLst>
                  <a:ext uri="{FF2B5EF4-FFF2-40B4-BE49-F238E27FC236}">
                    <a16:creationId xmlns:a16="http://schemas.microsoft.com/office/drawing/2014/main" id="{FAD7DCD5-307E-7A70-A734-E65F64D52E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7" name="Line 433">
                <a:extLst>
                  <a:ext uri="{FF2B5EF4-FFF2-40B4-BE49-F238E27FC236}">
                    <a16:creationId xmlns:a16="http://schemas.microsoft.com/office/drawing/2014/main" id="{1DF3B0D4-4D4C-9253-E9A9-39B9743702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8" name="Line 434">
                <a:extLst>
                  <a:ext uri="{FF2B5EF4-FFF2-40B4-BE49-F238E27FC236}">
                    <a16:creationId xmlns:a16="http://schemas.microsoft.com/office/drawing/2014/main" id="{9285CD39-36F9-367C-0438-678246164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89" name="Line 435">
                <a:extLst>
                  <a:ext uri="{FF2B5EF4-FFF2-40B4-BE49-F238E27FC236}">
                    <a16:creationId xmlns:a16="http://schemas.microsoft.com/office/drawing/2014/main" id="{8BD8087F-828D-DCE7-5456-1138DFA380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0" name="Line 436">
                <a:extLst>
                  <a:ext uri="{FF2B5EF4-FFF2-40B4-BE49-F238E27FC236}">
                    <a16:creationId xmlns:a16="http://schemas.microsoft.com/office/drawing/2014/main" id="{C870C4A8-DB67-0D76-8745-C47DC6A4D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1" name="Line 437">
                <a:extLst>
                  <a:ext uri="{FF2B5EF4-FFF2-40B4-BE49-F238E27FC236}">
                    <a16:creationId xmlns:a16="http://schemas.microsoft.com/office/drawing/2014/main" id="{20359DAB-7896-A205-37EA-7C27ED0E6F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2" name="Line 438">
                <a:extLst>
                  <a:ext uri="{FF2B5EF4-FFF2-40B4-BE49-F238E27FC236}">
                    <a16:creationId xmlns:a16="http://schemas.microsoft.com/office/drawing/2014/main" id="{93EFE912-0FCF-78E2-194B-6B422BAA1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3" name="Line 439">
                <a:extLst>
                  <a:ext uri="{FF2B5EF4-FFF2-40B4-BE49-F238E27FC236}">
                    <a16:creationId xmlns:a16="http://schemas.microsoft.com/office/drawing/2014/main" id="{FF9E85F5-7E30-7613-B98C-A3B55E4E73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4" name="Line 440">
                <a:extLst>
                  <a:ext uri="{FF2B5EF4-FFF2-40B4-BE49-F238E27FC236}">
                    <a16:creationId xmlns:a16="http://schemas.microsoft.com/office/drawing/2014/main" id="{0CF10170-EF20-2E62-9C0B-1B3ADC479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5" name="Line 441">
                <a:extLst>
                  <a:ext uri="{FF2B5EF4-FFF2-40B4-BE49-F238E27FC236}">
                    <a16:creationId xmlns:a16="http://schemas.microsoft.com/office/drawing/2014/main" id="{337ABA8A-12B5-561F-736B-A5F8F06C11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6" name="Line 442">
                <a:extLst>
                  <a:ext uri="{FF2B5EF4-FFF2-40B4-BE49-F238E27FC236}">
                    <a16:creationId xmlns:a16="http://schemas.microsoft.com/office/drawing/2014/main" id="{E03A97D3-F4B6-C347-B24D-8E6781E13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7" name="Line 443">
                <a:extLst>
                  <a:ext uri="{FF2B5EF4-FFF2-40B4-BE49-F238E27FC236}">
                    <a16:creationId xmlns:a16="http://schemas.microsoft.com/office/drawing/2014/main" id="{2EF53470-0157-2594-4283-BF429EFED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8" name="Line 444">
                <a:extLst>
                  <a:ext uri="{FF2B5EF4-FFF2-40B4-BE49-F238E27FC236}">
                    <a16:creationId xmlns:a16="http://schemas.microsoft.com/office/drawing/2014/main" id="{9AA7CFDA-DBBB-FA8E-E24D-8E30B1C072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99" name="Line 445">
                <a:extLst>
                  <a:ext uri="{FF2B5EF4-FFF2-40B4-BE49-F238E27FC236}">
                    <a16:creationId xmlns:a16="http://schemas.microsoft.com/office/drawing/2014/main" id="{6ECE3CC5-1C3C-2D3F-2CBC-81906212AF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0" name="Line 446">
                <a:extLst>
                  <a:ext uri="{FF2B5EF4-FFF2-40B4-BE49-F238E27FC236}">
                    <a16:creationId xmlns:a16="http://schemas.microsoft.com/office/drawing/2014/main" id="{9F1FD2D3-DBB2-595E-BF83-3FF30CA92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1" name="Line 447">
                <a:extLst>
                  <a:ext uri="{FF2B5EF4-FFF2-40B4-BE49-F238E27FC236}">
                    <a16:creationId xmlns:a16="http://schemas.microsoft.com/office/drawing/2014/main" id="{572128EB-59A0-61A1-EC8A-477B243A31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2" name="Line 448">
                <a:extLst>
                  <a:ext uri="{FF2B5EF4-FFF2-40B4-BE49-F238E27FC236}">
                    <a16:creationId xmlns:a16="http://schemas.microsoft.com/office/drawing/2014/main" id="{0228213F-CF65-F7C4-CCB8-306C010983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3" name="Line 449">
                <a:extLst>
                  <a:ext uri="{FF2B5EF4-FFF2-40B4-BE49-F238E27FC236}">
                    <a16:creationId xmlns:a16="http://schemas.microsoft.com/office/drawing/2014/main" id="{8A804CC9-2FE9-AFF9-1D66-C92B39A96C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4" name="Line 450">
                <a:extLst>
                  <a:ext uri="{FF2B5EF4-FFF2-40B4-BE49-F238E27FC236}">
                    <a16:creationId xmlns:a16="http://schemas.microsoft.com/office/drawing/2014/main" id="{55F5D302-A61C-9C30-075F-D4A2219D8E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5" name="Line 451">
                <a:extLst>
                  <a:ext uri="{FF2B5EF4-FFF2-40B4-BE49-F238E27FC236}">
                    <a16:creationId xmlns:a16="http://schemas.microsoft.com/office/drawing/2014/main" id="{E0968448-8947-0CA5-E925-6B84D25312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6" name="Line 452">
                <a:extLst>
                  <a:ext uri="{FF2B5EF4-FFF2-40B4-BE49-F238E27FC236}">
                    <a16:creationId xmlns:a16="http://schemas.microsoft.com/office/drawing/2014/main" id="{2E9F02D5-7305-61EE-C25C-A70A007E93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7" name="Line 453">
                <a:extLst>
                  <a:ext uri="{FF2B5EF4-FFF2-40B4-BE49-F238E27FC236}">
                    <a16:creationId xmlns:a16="http://schemas.microsoft.com/office/drawing/2014/main" id="{7EE6BA44-2E74-CAD4-EC92-4F3656C3CC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8" name="Line 454">
                <a:extLst>
                  <a:ext uri="{FF2B5EF4-FFF2-40B4-BE49-F238E27FC236}">
                    <a16:creationId xmlns:a16="http://schemas.microsoft.com/office/drawing/2014/main" id="{21C27066-6F47-4385-E952-E2EA254373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09" name="Line 455">
                <a:extLst>
                  <a:ext uri="{FF2B5EF4-FFF2-40B4-BE49-F238E27FC236}">
                    <a16:creationId xmlns:a16="http://schemas.microsoft.com/office/drawing/2014/main" id="{83E11EED-D065-29E9-DDC5-56B4E84BBB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0" name="Line 456">
                <a:extLst>
                  <a:ext uri="{FF2B5EF4-FFF2-40B4-BE49-F238E27FC236}">
                    <a16:creationId xmlns:a16="http://schemas.microsoft.com/office/drawing/2014/main" id="{B8A62908-403B-223F-B27D-81110124F2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1" name="Line 457">
                <a:extLst>
                  <a:ext uri="{FF2B5EF4-FFF2-40B4-BE49-F238E27FC236}">
                    <a16:creationId xmlns:a16="http://schemas.microsoft.com/office/drawing/2014/main" id="{98C5CCC7-5FE9-B161-221C-4660B46FD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2" name="Line 458">
                <a:extLst>
                  <a:ext uri="{FF2B5EF4-FFF2-40B4-BE49-F238E27FC236}">
                    <a16:creationId xmlns:a16="http://schemas.microsoft.com/office/drawing/2014/main" id="{B19DE303-36D6-7A5C-5CDE-2DA32F3D4B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3" name="Line 459">
                <a:extLst>
                  <a:ext uri="{FF2B5EF4-FFF2-40B4-BE49-F238E27FC236}">
                    <a16:creationId xmlns:a16="http://schemas.microsoft.com/office/drawing/2014/main" id="{81216150-9E7D-9B0B-5DB5-278EA36D2C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4" name="Line 460">
                <a:extLst>
                  <a:ext uri="{FF2B5EF4-FFF2-40B4-BE49-F238E27FC236}">
                    <a16:creationId xmlns:a16="http://schemas.microsoft.com/office/drawing/2014/main" id="{8C3C0810-914D-57A7-3E28-8C619275B5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5" name="Line 461">
                <a:extLst>
                  <a:ext uri="{FF2B5EF4-FFF2-40B4-BE49-F238E27FC236}">
                    <a16:creationId xmlns:a16="http://schemas.microsoft.com/office/drawing/2014/main" id="{F1F74521-0DF3-49F9-CD0B-28973113C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6" name="Line 462">
                <a:extLst>
                  <a:ext uri="{FF2B5EF4-FFF2-40B4-BE49-F238E27FC236}">
                    <a16:creationId xmlns:a16="http://schemas.microsoft.com/office/drawing/2014/main" id="{261D79C2-22BB-9DC0-4DF9-9D0C278FD9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7" name="Line 463">
                <a:extLst>
                  <a:ext uri="{FF2B5EF4-FFF2-40B4-BE49-F238E27FC236}">
                    <a16:creationId xmlns:a16="http://schemas.microsoft.com/office/drawing/2014/main" id="{C526C808-00E5-E635-8EBE-5748E9B50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8" name="Line 464">
                <a:extLst>
                  <a:ext uri="{FF2B5EF4-FFF2-40B4-BE49-F238E27FC236}">
                    <a16:creationId xmlns:a16="http://schemas.microsoft.com/office/drawing/2014/main" id="{6445DCAC-BA78-3E54-3462-DF42C62F39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19" name="Line 465">
                <a:extLst>
                  <a:ext uri="{FF2B5EF4-FFF2-40B4-BE49-F238E27FC236}">
                    <a16:creationId xmlns:a16="http://schemas.microsoft.com/office/drawing/2014/main" id="{37EF4B57-C5A4-298A-8BFD-D97471C074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0" name="Line 466">
                <a:extLst>
                  <a:ext uri="{FF2B5EF4-FFF2-40B4-BE49-F238E27FC236}">
                    <a16:creationId xmlns:a16="http://schemas.microsoft.com/office/drawing/2014/main" id="{4828AAB4-9DA6-6CE7-6713-C5DE22AA7B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1" name="Line 467">
                <a:extLst>
                  <a:ext uri="{FF2B5EF4-FFF2-40B4-BE49-F238E27FC236}">
                    <a16:creationId xmlns:a16="http://schemas.microsoft.com/office/drawing/2014/main" id="{D89C1709-5C83-FE39-A2AD-02EAA2258C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2" name="Line 468">
                <a:extLst>
                  <a:ext uri="{FF2B5EF4-FFF2-40B4-BE49-F238E27FC236}">
                    <a16:creationId xmlns:a16="http://schemas.microsoft.com/office/drawing/2014/main" id="{40FCF486-D39B-2683-2458-4AA115CC8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3" name="Line 469">
                <a:extLst>
                  <a:ext uri="{FF2B5EF4-FFF2-40B4-BE49-F238E27FC236}">
                    <a16:creationId xmlns:a16="http://schemas.microsoft.com/office/drawing/2014/main" id="{FE4879AB-1C3F-E944-2BB2-7F07CA48E9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4" name="Line 470">
                <a:extLst>
                  <a:ext uri="{FF2B5EF4-FFF2-40B4-BE49-F238E27FC236}">
                    <a16:creationId xmlns:a16="http://schemas.microsoft.com/office/drawing/2014/main" id="{C50631F8-C8FD-991A-AC40-99C757A071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5" name="Line 471">
                <a:extLst>
                  <a:ext uri="{FF2B5EF4-FFF2-40B4-BE49-F238E27FC236}">
                    <a16:creationId xmlns:a16="http://schemas.microsoft.com/office/drawing/2014/main" id="{60F82B45-22A7-EF29-A367-1251503967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6" name="Line 472">
                <a:extLst>
                  <a:ext uri="{FF2B5EF4-FFF2-40B4-BE49-F238E27FC236}">
                    <a16:creationId xmlns:a16="http://schemas.microsoft.com/office/drawing/2014/main" id="{EBAE292A-EDE2-F997-DC15-5CA9C7CF2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7" name="Line 473">
                <a:extLst>
                  <a:ext uri="{FF2B5EF4-FFF2-40B4-BE49-F238E27FC236}">
                    <a16:creationId xmlns:a16="http://schemas.microsoft.com/office/drawing/2014/main" id="{A17A402C-FA02-8DD9-7326-10039BD27F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8" name="Line 474">
                <a:extLst>
                  <a:ext uri="{FF2B5EF4-FFF2-40B4-BE49-F238E27FC236}">
                    <a16:creationId xmlns:a16="http://schemas.microsoft.com/office/drawing/2014/main" id="{447D7EAA-79F7-3542-D698-E01B4A971E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29" name="Line 475">
                <a:extLst>
                  <a:ext uri="{FF2B5EF4-FFF2-40B4-BE49-F238E27FC236}">
                    <a16:creationId xmlns:a16="http://schemas.microsoft.com/office/drawing/2014/main" id="{D9A04DFA-2953-1CF7-9F36-443123C9DE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0" name="Line 476">
                <a:extLst>
                  <a:ext uri="{FF2B5EF4-FFF2-40B4-BE49-F238E27FC236}">
                    <a16:creationId xmlns:a16="http://schemas.microsoft.com/office/drawing/2014/main" id="{BD0CA169-DC7A-E739-4709-63E380C66C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1" name="Line 477">
                <a:extLst>
                  <a:ext uri="{FF2B5EF4-FFF2-40B4-BE49-F238E27FC236}">
                    <a16:creationId xmlns:a16="http://schemas.microsoft.com/office/drawing/2014/main" id="{A9CF24D6-E3D5-7349-D612-A616811A08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2" name="Line 478">
                <a:extLst>
                  <a:ext uri="{FF2B5EF4-FFF2-40B4-BE49-F238E27FC236}">
                    <a16:creationId xmlns:a16="http://schemas.microsoft.com/office/drawing/2014/main" id="{6F609ECD-528F-7962-8EF1-451E4E1E2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3" name="Line 479">
                <a:extLst>
                  <a:ext uri="{FF2B5EF4-FFF2-40B4-BE49-F238E27FC236}">
                    <a16:creationId xmlns:a16="http://schemas.microsoft.com/office/drawing/2014/main" id="{88F978E2-7207-4619-54FD-494EACD117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4" name="Line 480">
                <a:extLst>
                  <a:ext uri="{FF2B5EF4-FFF2-40B4-BE49-F238E27FC236}">
                    <a16:creationId xmlns:a16="http://schemas.microsoft.com/office/drawing/2014/main" id="{30EBDC80-09E6-E93C-2F75-AF1E17157A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5" name="Line 481">
                <a:extLst>
                  <a:ext uri="{FF2B5EF4-FFF2-40B4-BE49-F238E27FC236}">
                    <a16:creationId xmlns:a16="http://schemas.microsoft.com/office/drawing/2014/main" id="{F5E28965-F50D-2D39-08DA-C8BF04D987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6" name="Line 482">
                <a:extLst>
                  <a:ext uri="{FF2B5EF4-FFF2-40B4-BE49-F238E27FC236}">
                    <a16:creationId xmlns:a16="http://schemas.microsoft.com/office/drawing/2014/main" id="{D27FC646-126A-10BB-5861-F0B02578D3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6322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7" name="Line 483">
                <a:extLst>
                  <a:ext uri="{FF2B5EF4-FFF2-40B4-BE49-F238E27FC236}">
                    <a16:creationId xmlns:a16="http://schemas.microsoft.com/office/drawing/2014/main" id="{61780D7B-0E23-FA83-6C45-36395CF2A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6322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8" name="Line 484">
                <a:extLst>
                  <a:ext uri="{FF2B5EF4-FFF2-40B4-BE49-F238E27FC236}">
                    <a16:creationId xmlns:a16="http://schemas.microsoft.com/office/drawing/2014/main" id="{F463A53E-7A8A-EC16-FF02-DCDFBCCDD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121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39" name="Line 485">
                <a:extLst>
                  <a:ext uri="{FF2B5EF4-FFF2-40B4-BE49-F238E27FC236}">
                    <a16:creationId xmlns:a16="http://schemas.microsoft.com/office/drawing/2014/main" id="{DCA42382-9227-69F7-E30D-798CE509B0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137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0" name="Line 486">
                <a:extLst>
                  <a:ext uri="{FF2B5EF4-FFF2-40B4-BE49-F238E27FC236}">
                    <a16:creationId xmlns:a16="http://schemas.microsoft.com/office/drawing/2014/main" id="{99B27D72-023D-EE5D-37B0-E17386AB1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154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1" name="Line 487">
                <a:extLst>
                  <a:ext uri="{FF2B5EF4-FFF2-40B4-BE49-F238E27FC236}">
                    <a16:creationId xmlns:a16="http://schemas.microsoft.com/office/drawing/2014/main" id="{B3900EFA-8D33-26DA-37CE-7A76A05EE9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170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2" name="Line 488">
                <a:extLst>
                  <a:ext uri="{FF2B5EF4-FFF2-40B4-BE49-F238E27FC236}">
                    <a16:creationId xmlns:a16="http://schemas.microsoft.com/office/drawing/2014/main" id="{03609782-CEA3-46C7-F441-6E390B0AD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186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3" name="Line 489">
                <a:extLst>
                  <a:ext uri="{FF2B5EF4-FFF2-40B4-BE49-F238E27FC236}">
                    <a16:creationId xmlns:a16="http://schemas.microsoft.com/office/drawing/2014/main" id="{C978436F-AC71-8CAD-E6F4-116E7078B6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203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4" name="Line 490">
                <a:extLst>
                  <a:ext uri="{FF2B5EF4-FFF2-40B4-BE49-F238E27FC236}">
                    <a16:creationId xmlns:a16="http://schemas.microsoft.com/office/drawing/2014/main" id="{0F85B856-B96F-8A9F-03DD-1E06B2E984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219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5" name="Line 491">
                <a:extLst>
                  <a:ext uri="{FF2B5EF4-FFF2-40B4-BE49-F238E27FC236}">
                    <a16:creationId xmlns:a16="http://schemas.microsoft.com/office/drawing/2014/main" id="{EF0ADC17-B84E-E00B-F917-8FB962E4F5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236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6" name="Line 492">
                <a:extLst>
                  <a:ext uri="{FF2B5EF4-FFF2-40B4-BE49-F238E27FC236}">
                    <a16:creationId xmlns:a16="http://schemas.microsoft.com/office/drawing/2014/main" id="{42418867-DC9D-9829-DCF5-7A9729C961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1210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7" name="Line 493">
                <a:extLst>
                  <a:ext uri="{FF2B5EF4-FFF2-40B4-BE49-F238E27FC236}">
                    <a16:creationId xmlns:a16="http://schemas.microsoft.com/office/drawing/2014/main" id="{3418BCBF-64B0-C9AF-FCE7-A3E2614700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1210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8" name="Line 494">
                <a:extLst>
                  <a:ext uri="{FF2B5EF4-FFF2-40B4-BE49-F238E27FC236}">
                    <a16:creationId xmlns:a16="http://schemas.microsoft.com/office/drawing/2014/main" id="{D3221DC5-B234-71FA-660A-62CBED69FD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49" name="Line 495">
                <a:extLst>
                  <a:ext uri="{FF2B5EF4-FFF2-40B4-BE49-F238E27FC236}">
                    <a16:creationId xmlns:a16="http://schemas.microsoft.com/office/drawing/2014/main" id="{1604D4CD-6039-A393-BE0C-9BC7699097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0" name="Line 496">
                <a:extLst>
                  <a:ext uri="{FF2B5EF4-FFF2-40B4-BE49-F238E27FC236}">
                    <a16:creationId xmlns:a16="http://schemas.microsoft.com/office/drawing/2014/main" id="{4ABF2077-7D76-B0B6-5C55-7B8B553AA2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137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1" name="Line 497">
                <a:extLst>
                  <a:ext uri="{FF2B5EF4-FFF2-40B4-BE49-F238E27FC236}">
                    <a16:creationId xmlns:a16="http://schemas.microsoft.com/office/drawing/2014/main" id="{9F504525-A93A-B8B3-4D46-96E339CA6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137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2" name="Line 498">
                <a:extLst>
                  <a:ext uri="{FF2B5EF4-FFF2-40B4-BE49-F238E27FC236}">
                    <a16:creationId xmlns:a16="http://schemas.microsoft.com/office/drawing/2014/main" id="{A8F904B5-CB2F-2A36-4B12-AFB1B30013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253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3" name="Line 499">
                <a:extLst>
                  <a:ext uri="{FF2B5EF4-FFF2-40B4-BE49-F238E27FC236}">
                    <a16:creationId xmlns:a16="http://schemas.microsoft.com/office/drawing/2014/main" id="{5D2E6A23-7997-0305-B05C-7476F011C5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4" name="Line 500">
                <a:extLst>
                  <a:ext uri="{FF2B5EF4-FFF2-40B4-BE49-F238E27FC236}">
                    <a16:creationId xmlns:a16="http://schemas.microsoft.com/office/drawing/2014/main" id="{39B76084-39B6-22DF-B01C-A60432B6C7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5" name="Line 501">
                <a:extLst>
                  <a:ext uri="{FF2B5EF4-FFF2-40B4-BE49-F238E27FC236}">
                    <a16:creationId xmlns:a16="http://schemas.microsoft.com/office/drawing/2014/main" id="{62A62E2F-8B2E-B58B-1E7E-035AEB489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1540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6" name="Line 502">
                <a:extLst>
                  <a:ext uri="{FF2B5EF4-FFF2-40B4-BE49-F238E27FC236}">
                    <a16:creationId xmlns:a16="http://schemas.microsoft.com/office/drawing/2014/main" id="{137FA304-2E4E-73A8-37E2-8B223116A3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1540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7" name="Line 503">
                <a:extLst>
                  <a:ext uri="{FF2B5EF4-FFF2-40B4-BE49-F238E27FC236}">
                    <a16:creationId xmlns:a16="http://schemas.microsoft.com/office/drawing/2014/main" id="{252F5661-B195-C247-B95D-CB209A2FB5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8" name="Line 504">
                <a:extLst>
                  <a:ext uri="{FF2B5EF4-FFF2-40B4-BE49-F238E27FC236}">
                    <a16:creationId xmlns:a16="http://schemas.microsoft.com/office/drawing/2014/main" id="{F9AB7289-0922-8AB4-9404-DE2F973C01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59" name="Line 505">
                <a:extLst>
                  <a:ext uri="{FF2B5EF4-FFF2-40B4-BE49-F238E27FC236}">
                    <a16:creationId xmlns:a16="http://schemas.microsoft.com/office/drawing/2014/main" id="{9084EA29-4200-4C3E-F152-38BF6EB794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269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0" name="Line 506">
                <a:extLst>
                  <a:ext uri="{FF2B5EF4-FFF2-40B4-BE49-F238E27FC236}">
                    <a16:creationId xmlns:a16="http://schemas.microsoft.com/office/drawing/2014/main" id="{8D270186-645A-5341-BE32-331239179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170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1" name="Line 507">
                <a:extLst>
                  <a:ext uri="{FF2B5EF4-FFF2-40B4-BE49-F238E27FC236}">
                    <a16:creationId xmlns:a16="http://schemas.microsoft.com/office/drawing/2014/main" id="{C35D7B8E-6386-8860-A90E-6BB40F5C3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170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2" name="Line 508">
                <a:extLst>
                  <a:ext uri="{FF2B5EF4-FFF2-40B4-BE49-F238E27FC236}">
                    <a16:creationId xmlns:a16="http://schemas.microsoft.com/office/drawing/2014/main" id="{54521F79-E6F2-9489-660F-CBC6272FDC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3" name="Line 509">
                <a:extLst>
                  <a:ext uri="{FF2B5EF4-FFF2-40B4-BE49-F238E27FC236}">
                    <a16:creationId xmlns:a16="http://schemas.microsoft.com/office/drawing/2014/main" id="{74BCA91E-D8BB-E76D-3AC8-392DE7EF4D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4" name="Line 510">
                <a:extLst>
                  <a:ext uri="{FF2B5EF4-FFF2-40B4-BE49-F238E27FC236}">
                    <a16:creationId xmlns:a16="http://schemas.microsoft.com/office/drawing/2014/main" id="{E3F79C5D-04BB-9025-BDBE-A9858F3104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186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5" name="Line 511">
                <a:extLst>
                  <a:ext uri="{FF2B5EF4-FFF2-40B4-BE49-F238E27FC236}">
                    <a16:creationId xmlns:a16="http://schemas.microsoft.com/office/drawing/2014/main" id="{0B7F929B-6455-2E5F-9019-0A5A65FD03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285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6" name="Line 512">
                <a:extLst>
                  <a:ext uri="{FF2B5EF4-FFF2-40B4-BE49-F238E27FC236}">
                    <a16:creationId xmlns:a16="http://schemas.microsoft.com/office/drawing/2014/main" id="{43BF5836-2F02-A50E-4B05-F6655F0B2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186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7" name="Line 513">
                <a:extLst>
                  <a:ext uri="{FF2B5EF4-FFF2-40B4-BE49-F238E27FC236}">
                    <a16:creationId xmlns:a16="http://schemas.microsoft.com/office/drawing/2014/main" id="{631B5E91-4BA8-B116-ECB9-90AD46538C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8" name="Line 514">
                <a:extLst>
                  <a:ext uri="{FF2B5EF4-FFF2-40B4-BE49-F238E27FC236}">
                    <a16:creationId xmlns:a16="http://schemas.microsoft.com/office/drawing/2014/main" id="{C669069E-DA92-A1AB-EE71-51A72C0802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69" name="Line 515">
                <a:extLst>
                  <a:ext uri="{FF2B5EF4-FFF2-40B4-BE49-F238E27FC236}">
                    <a16:creationId xmlns:a16="http://schemas.microsoft.com/office/drawing/2014/main" id="{41D99571-9A73-49BC-619B-0B09C8D25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203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0" name="Line 516">
                <a:extLst>
                  <a:ext uri="{FF2B5EF4-FFF2-40B4-BE49-F238E27FC236}">
                    <a16:creationId xmlns:a16="http://schemas.microsoft.com/office/drawing/2014/main" id="{3FE1CCF0-6EDF-D5A8-038A-3864779A04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203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1" name="Line 517">
                <a:extLst>
                  <a:ext uri="{FF2B5EF4-FFF2-40B4-BE49-F238E27FC236}">
                    <a16:creationId xmlns:a16="http://schemas.microsoft.com/office/drawing/2014/main" id="{C5BBEFBF-14FB-74C5-7B9C-03E6D81783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302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2" name="Line 518">
                <a:extLst>
                  <a:ext uri="{FF2B5EF4-FFF2-40B4-BE49-F238E27FC236}">
                    <a16:creationId xmlns:a16="http://schemas.microsoft.com/office/drawing/2014/main" id="{E59483BC-B974-1124-3C20-C236B93434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3" name="Line 519">
                <a:extLst>
                  <a:ext uri="{FF2B5EF4-FFF2-40B4-BE49-F238E27FC236}">
                    <a16:creationId xmlns:a16="http://schemas.microsoft.com/office/drawing/2014/main" id="{8ADA459E-50C1-61A0-454A-414072A747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4" name="Line 520">
                <a:extLst>
                  <a:ext uri="{FF2B5EF4-FFF2-40B4-BE49-F238E27FC236}">
                    <a16:creationId xmlns:a16="http://schemas.microsoft.com/office/drawing/2014/main" id="{C38BB066-4DAF-EDA0-E96C-E00B8F4EE7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219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5" name="Line 521">
                <a:extLst>
                  <a:ext uri="{FF2B5EF4-FFF2-40B4-BE49-F238E27FC236}">
                    <a16:creationId xmlns:a16="http://schemas.microsoft.com/office/drawing/2014/main" id="{DE7E84FD-B970-454E-4B0E-440BC4446C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219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6" name="Line 522">
                <a:extLst>
                  <a:ext uri="{FF2B5EF4-FFF2-40B4-BE49-F238E27FC236}">
                    <a16:creationId xmlns:a16="http://schemas.microsoft.com/office/drawing/2014/main" id="{E820BE5D-871A-4274-0EF4-EA316589B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7" name="Line 523">
                <a:extLst>
                  <a:ext uri="{FF2B5EF4-FFF2-40B4-BE49-F238E27FC236}">
                    <a16:creationId xmlns:a16="http://schemas.microsoft.com/office/drawing/2014/main" id="{6C6FC5F5-5804-E470-AA5A-7D63BF72B2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8" name="Line 524">
                <a:extLst>
                  <a:ext uri="{FF2B5EF4-FFF2-40B4-BE49-F238E27FC236}">
                    <a16:creationId xmlns:a16="http://schemas.microsoft.com/office/drawing/2014/main" id="{D6C8A331-6C84-E526-D7E3-0D10ED1893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318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79" name="Line 525">
                <a:extLst>
                  <a:ext uri="{FF2B5EF4-FFF2-40B4-BE49-F238E27FC236}">
                    <a16:creationId xmlns:a16="http://schemas.microsoft.com/office/drawing/2014/main" id="{9D3B4DB1-AF2E-0D8F-7E65-442421AE92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236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0" name="Line 526">
                <a:extLst>
                  <a:ext uri="{FF2B5EF4-FFF2-40B4-BE49-F238E27FC236}">
                    <a16:creationId xmlns:a16="http://schemas.microsoft.com/office/drawing/2014/main" id="{2B322A7D-BE3B-82B7-6D40-E9F606DB2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236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1" name="Line 527">
                <a:extLst>
                  <a:ext uri="{FF2B5EF4-FFF2-40B4-BE49-F238E27FC236}">
                    <a16:creationId xmlns:a16="http://schemas.microsoft.com/office/drawing/2014/main" id="{A718DD31-A805-12B2-FE9A-D1987D2316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2" name="Line 528">
                <a:extLst>
                  <a:ext uri="{FF2B5EF4-FFF2-40B4-BE49-F238E27FC236}">
                    <a16:creationId xmlns:a16="http://schemas.microsoft.com/office/drawing/2014/main" id="{E5E60402-D4DF-2923-1931-A3CB8E9D0C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3" name="Line 529">
                <a:extLst>
                  <a:ext uri="{FF2B5EF4-FFF2-40B4-BE49-F238E27FC236}">
                    <a16:creationId xmlns:a16="http://schemas.microsoft.com/office/drawing/2014/main" id="{1053D8D4-4B66-08CF-F837-80EA8B9C6F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2530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4" name="Line 530">
                <a:extLst>
                  <a:ext uri="{FF2B5EF4-FFF2-40B4-BE49-F238E27FC236}">
                    <a16:creationId xmlns:a16="http://schemas.microsoft.com/office/drawing/2014/main" id="{D23A5842-45F9-CF19-9F9C-5E8445081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335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5" name="Line 531">
                <a:extLst>
                  <a:ext uri="{FF2B5EF4-FFF2-40B4-BE49-F238E27FC236}">
                    <a16:creationId xmlns:a16="http://schemas.microsoft.com/office/drawing/2014/main" id="{EEC0FF29-3ADA-549A-4CAC-CE463ECA9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2530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6" name="Line 532">
                <a:extLst>
                  <a:ext uri="{FF2B5EF4-FFF2-40B4-BE49-F238E27FC236}">
                    <a16:creationId xmlns:a16="http://schemas.microsoft.com/office/drawing/2014/main" id="{0EB4A828-67E6-3440-2677-49B8FDCE8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7" name="Line 533">
                <a:extLst>
                  <a:ext uri="{FF2B5EF4-FFF2-40B4-BE49-F238E27FC236}">
                    <a16:creationId xmlns:a16="http://schemas.microsoft.com/office/drawing/2014/main" id="{BF74CBC1-04CA-0565-3D88-3D90C66B10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8" name="Line 534">
                <a:extLst>
                  <a:ext uri="{FF2B5EF4-FFF2-40B4-BE49-F238E27FC236}">
                    <a16:creationId xmlns:a16="http://schemas.microsoft.com/office/drawing/2014/main" id="{0E3B0F6F-FA19-5933-C836-DB61769ED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269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89" name="Line 535">
                <a:extLst>
                  <a:ext uri="{FF2B5EF4-FFF2-40B4-BE49-F238E27FC236}">
                    <a16:creationId xmlns:a16="http://schemas.microsoft.com/office/drawing/2014/main" id="{8C6123D5-8A87-0D6D-387F-D4998EE16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269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0" name="Line 536">
                <a:extLst>
                  <a:ext uri="{FF2B5EF4-FFF2-40B4-BE49-F238E27FC236}">
                    <a16:creationId xmlns:a16="http://schemas.microsoft.com/office/drawing/2014/main" id="{FC9FB6C2-DCD2-0B21-EB97-3D20CC32DF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351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1" name="Line 537">
                <a:extLst>
                  <a:ext uri="{FF2B5EF4-FFF2-40B4-BE49-F238E27FC236}">
                    <a16:creationId xmlns:a16="http://schemas.microsoft.com/office/drawing/2014/main" id="{19805EFA-D57C-0FA1-C2D2-4B603FA4E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2" name="Line 538">
                <a:extLst>
                  <a:ext uri="{FF2B5EF4-FFF2-40B4-BE49-F238E27FC236}">
                    <a16:creationId xmlns:a16="http://schemas.microsoft.com/office/drawing/2014/main" id="{87909D93-B340-16E9-4D80-11D1324AED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3" name="Line 539">
                <a:extLst>
                  <a:ext uri="{FF2B5EF4-FFF2-40B4-BE49-F238E27FC236}">
                    <a16:creationId xmlns:a16="http://schemas.microsoft.com/office/drawing/2014/main" id="{1C274507-057C-1903-95DE-07517853F3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285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4" name="Line 540">
                <a:extLst>
                  <a:ext uri="{FF2B5EF4-FFF2-40B4-BE49-F238E27FC236}">
                    <a16:creationId xmlns:a16="http://schemas.microsoft.com/office/drawing/2014/main" id="{D502DA96-4224-A497-4055-C4B7AE7A6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285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5" name="Line 541">
                <a:extLst>
                  <a:ext uri="{FF2B5EF4-FFF2-40B4-BE49-F238E27FC236}">
                    <a16:creationId xmlns:a16="http://schemas.microsoft.com/office/drawing/2014/main" id="{77B1143A-9359-5AF2-AB1D-47050DCE3F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368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6" name="Line 542">
                <a:extLst>
                  <a:ext uri="{FF2B5EF4-FFF2-40B4-BE49-F238E27FC236}">
                    <a16:creationId xmlns:a16="http://schemas.microsoft.com/office/drawing/2014/main" id="{768BEBD1-B39A-4EE5-73F8-8639F4FBA8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7" name="Line 543">
                <a:extLst>
                  <a:ext uri="{FF2B5EF4-FFF2-40B4-BE49-F238E27FC236}">
                    <a16:creationId xmlns:a16="http://schemas.microsoft.com/office/drawing/2014/main" id="{2F5CFFCD-4667-8281-131B-35D0E1DD22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8" name="Line 544">
                <a:extLst>
                  <a:ext uri="{FF2B5EF4-FFF2-40B4-BE49-F238E27FC236}">
                    <a16:creationId xmlns:a16="http://schemas.microsoft.com/office/drawing/2014/main" id="{E1BAA944-9FD0-44A0-D546-C63C84C4A7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302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99" name="Line 545">
                <a:extLst>
                  <a:ext uri="{FF2B5EF4-FFF2-40B4-BE49-F238E27FC236}">
                    <a16:creationId xmlns:a16="http://schemas.microsoft.com/office/drawing/2014/main" id="{24615D8E-9443-92D3-28F6-4D1698AB53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302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0" name="Line 546">
                <a:extLst>
                  <a:ext uri="{FF2B5EF4-FFF2-40B4-BE49-F238E27FC236}">
                    <a16:creationId xmlns:a16="http://schemas.microsoft.com/office/drawing/2014/main" id="{EBCD5C36-621D-5D43-D35F-1E5689700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384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1" name="Line 547">
                <a:extLst>
                  <a:ext uri="{FF2B5EF4-FFF2-40B4-BE49-F238E27FC236}">
                    <a16:creationId xmlns:a16="http://schemas.microsoft.com/office/drawing/2014/main" id="{54AF6137-7780-CFE4-8D3B-B8248139F9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2" name="Line 548">
                <a:extLst>
                  <a:ext uri="{FF2B5EF4-FFF2-40B4-BE49-F238E27FC236}">
                    <a16:creationId xmlns:a16="http://schemas.microsoft.com/office/drawing/2014/main" id="{E46EC07A-B7C9-7F60-1FCC-C414FCE9C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3" name="Line 549">
                <a:extLst>
                  <a:ext uri="{FF2B5EF4-FFF2-40B4-BE49-F238E27FC236}">
                    <a16:creationId xmlns:a16="http://schemas.microsoft.com/office/drawing/2014/main" id="{02198020-D9BC-BF50-EBF0-4D27159563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318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4" name="Line 550">
                <a:extLst>
                  <a:ext uri="{FF2B5EF4-FFF2-40B4-BE49-F238E27FC236}">
                    <a16:creationId xmlns:a16="http://schemas.microsoft.com/office/drawing/2014/main" id="{67F250A9-C9DE-6617-35F2-13D9A9F99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318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5" name="Line 551">
                <a:extLst>
                  <a:ext uri="{FF2B5EF4-FFF2-40B4-BE49-F238E27FC236}">
                    <a16:creationId xmlns:a16="http://schemas.microsoft.com/office/drawing/2014/main" id="{7357F980-E3EB-4305-7DD9-EBA3DCBC97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6" name="Line 552">
                <a:extLst>
                  <a:ext uri="{FF2B5EF4-FFF2-40B4-BE49-F238E27FC236}">
                    <a16:creationId xmlns:a16="http://schemas.microsoft.com/office/drawing/2014/main" id="{5676B7A0-4FA2-12AA-37D1-6715AB5DF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7" name="Line 553">
                <a:extLst>
                  <a:ext uri="{FF2B5EF4-FFF2-40B4-BE49-F238E27FC236}">
                    <a16:creationId xmlns:a16="http://schemas.microsoft.com/office/drawing/2014/main" id="{1B5F17BB-282C-0075-C0D0-92AE23CE39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401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8" name="Line 554">
                <a:extLst>
                  <a:ext uri="{FF2B5EF4-FFF2-40B4-BE49-F238E27FC236}">
                    <a16:creationId xmlns:a16="http://schemas.microsoft.com/office/drawing/2014/main" id="{692DF292-7CB5-C1C7-BF92-6446479AB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335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09" name="Line 555">
                <a:extLst>
                  <a:ext uri="{FF2B5EF4-FFF2-40B4-BE49-F238E27FC236}">
                    <a16:creationId xmlns:a16="http://schemas.microsoft.com/office/drawing/2014/main" id="{2AFE35A3-8457-B2B2-42BE-4A8BAAAD3E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335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0" name="Line 556">
                <a:extLst>
                  <a:ext uri="{FF2B5EF4-FFF2-40B4-BE49-F238E27FC236}">
                    <a16:creationId xmlns:a16="http://schemas.microsoft.com/office/drawing/2014/main" id="{40C1CC05-D708-18A6-A3F7-C8B7FAA56B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1" name="Line 557">
                <a:extLst>
                  <a:ext uri="{FF2B5EF4-FFF2-40B4-BE49-F238E27FC236}">
                    <a16:creationId xmlns:a16="http://schemas.microsoft.com/office/drawing/2014/main" id="{006CF297-77C4-44A6-17DE-D66F3A5AA8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2" name="Line 558">
                <a:extLst>
                  <a:ext uri="{FF2B5EF4-FFF2-40B4-BE49-F238E27FC236}">
                    <a16:creationId xmlns:a16="http://schemas.microsoft.com/office/drawing/2014/main" id="{A240A91D-CCAF-5F2C-C299-87BBE40A0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351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3" name="Line 559">
                <a:extLst>
                  <a:ext uri="{FF2B5EF4-FFF2-40B4-BE49-F238E27FC236}">
                    <a16:creationId xmlns:a16="http://schemas.microsoft.com/office/drawing/2014/main" id="{5F1F4EE6-05C8-A251-2A49-3BBB947664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417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4" name="Line 560">
                <a:extLst>
                  <a:ext uri="{FF2B5EF4-FFF2-40B4-BE49-F238E27FC236}">
                    <a16:creationId xmlns:a16="http://schemas.microsoft.com/office/drawing/2014/main" id="{CBAF9C89-6FE2-A075-5669-0BD64A3E32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351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5" name="Line 561">
                <a:extLst>
                  <a:ext uri="{FF2B5EF4-FFF2-40B4-BE49-F238E27FC236}">
                    <a16:creationId xmlns:a16="http://schemas.microsoft.com/office/drawing/2014/main" id="{739E4A85-5C53-7799-6914-1714025C7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6" name="Line 562">
                <a:extLst>
                  <a:ext uri="{FF2B5EF4-FFF2-40B4-BE49-F238E27FC236}">
                    <a16:creationId xmlns:a16="http://schemas.microsoft.com/office/drawing/2014/main" id="{E55E5C4F-B293-4623-336A-C00C91F18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7" name="Line 563">
                <a:extLst>
                  <a:ext uri="{FF2B5EF4-FFF2-40B4-BE49-F238E27FC236}">
                    <a16:creationId xmlns:a16="http://schemas.microsoft.com/office/drawing/2014/main" id="{893CD90A-A282-73E0-0B5F-FCC94C30CD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368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8" name="Line 564">
                <a:extLst>
                  <a:ext uri="{FF2B5EF4-FFF2-40B4-BE49-F238E27FC236}">
                    <a16:creationId xmlns:a16="http://schemas.microsoft.com/office/drawing/2014/main" id="{802302AE-D2B8-3A66-747D-50E0DC85E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434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19" name="Line 565">
                <a:extLst>
                  <a:ext uri="{FF2B5EF4-FFF2-40B4-BE49-F238E27FC236}">
                    <a16:creationId xmlns:a16="http://schemas.microsoft.com/office/drawing/2014/main" id="{B430F402-2D56-BD3A-1A1F-000496C6E7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368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0" name="Line 566">
                <a:extLst>
                  <a:ext uri="{FF2B5EF4-FFF2-40B4-BE49-F238E27FC236}">
                    <a16:creationId xmlns:a16="http://schemas.microsoft.com/office/drawing/2014/main" id="{D3D03FB0-9107-44C8-32EF-EEEFF9F80D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1" name="Line 567">
                <a:extLst>
                  <a:ext uri="{FF2B5EF4-FFF2-40B4-BE49-F238E27FC236}">
                    <a16:creationId xmlns:a16="http://schemas.microsoft.com/office/drawing/2014/main" id="{272A2270-1862-B1BC-9920-286C34D7DD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2" name="Line 568">
                <a:extLst>
                  <a:ext uri="{FF2B5EF4-FFF2-40B4-BE49-F238E27FC236}">
                    <a16:creationId xmlns:a16="http://schemas.microsoft.com/office/drawing/2014/main" id="{9B551B0A-4407-95CC-7880-DBFABA29A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384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3" name="Line 569">
                <a:extLst>
                  <a:ext uri="{FF2B5EF4-FFF2-40B4-BE49-F238E27FC236}">
                    <a16:creationId xmlns:a16="http://schemas.microsoft.com/office/drawing/2014/main" id="{7C7817D5-17FB-DE52-C497-EC99B3AB0F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384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4" name="Line 570">
                <a:extLst>
                  <a:ext uri="{FF2B5EF4-FFF2-40B4-BE49-F238E27FC236}">
                    <a16:creationId xmlns:a16="http://schemas.microsoft.com/office/drawing/2014/main" id="{3D527536-9882-3E25-3C8F-4C5DD7875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450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5" name="Line 571">
                <a:extLst>
                  <a:ext uri="{FF2B5EF4-FFF2-40B4-BE49-F238E27FC236}">
                    <a16:creationId xmlns:a16="http://schemas.microsoft.com/office/drawing/2014/main" id="{6AC3937A-566B-3E07-0D8B-5F3F2CD3E4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6" name="Line 572">
                <a:extLst>
                  <a:ext uri="{FF2B5EF4-FFF2-40B4-BE49-F238E27FC236}">
                    <a16:creationId xmlns:a16="http://schemas.microsoft.com/office/drawing/2014/main" id="{A175C073-403E-FA96-B802-38E9DA5D7A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7" name="Line 573">
                <a:extLst>
                  <a:ext uri="{FF2B5EF4-FFF2-40B4-BE49-F238E27FC236}">
                    <a16:creationId xmlns:a16="http://schemas.microsoft.com/office/drawing/2014/main" id="{B1B201BE-E7E5-F39B-E0D9-1CC1B79CC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4012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8" name="Line 574">
                <a:extLst>
                  <a:ext uri="{FF2B5EF4-FFF2-40B4-BE49-F238E27FC236}">
                    <a16:creationId xmlns:a16="http://schemas.microsoft.com/office/drawing/2014/main" id="{99E84874-1752-D136-E937-92DBAA2D08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4012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29" name="Line 575">
                <a:extLst>
                  <a:ext uri="{FF2B5EF4-FFF2-40B4-BE49-F238E27FC236}">
                    <a16:creationId xmlns:a16="http://schemas.microsoft.com/office/drawing/2014/main" id="{8E9D3831-8A1E-CC29-915B-BAEFE4C31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467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0" name="Line 576">
                <a:extLst>
                  <a:ext uri="{FF2B5EF4-FFF2-40B4-BE49-F238E27FC236}">
                    <a16:creationId xmlns:a16="http://schemas.microsoft.com/office/drawing/2014/main" id="{DE065B62-3DF4-0176-8927-6CF14FAC00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1" name="Line 577">
                <a:extLst>
                  <a:ext uri="{FF2B5EF4-FFF2-40B4-BE49-F238E27FC236}">
                    <a16:creationId xmlns:a16="http://schemas.microsoft.com/office/drawing/2014/main" id="{F10ECF2E-420A-FD8D-633D-CDB45519DF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2" name="Line 578">
                <a:extLst>
                  <a:ext uri="{FF2B5EF4-FFF2-40B4-BE49-F238E27FC236}">
                    <a16:creationId xmlns:a16="http://schemas.microsoft.com/office/drawing/2014/main" id="{F9F68ACB-FE29-C571-6DBC-372D2CE8C4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417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3" name="Line 579">
                <a:extLst>
                  <a:ext uri="{FF2B5EF4-FFF2-40B4-BE49-F238E27FC236}">
                    <a16:creationId xmlns:a16="http://schemas.microsoft.com/office/drawing/2014/main" id="{7C19BB3C-B984-9BB1-257C-551A5B257D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417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4" name="Line 580">
                <a:extLst>
                  <a:ext uri="{FF2B5EF4-FFF2-40B4-BE49-F238E27FC236}">
                    <a16:creationId xmlns:a16="http://schemas.microsoft.com/office/drawing/2014/main" id="{512DA80B-D35F-8F8D-8B0A-5A0BEBAFB5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483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5" name="Line 581">
                <a:extLst>
                  <a:ext uri="{FF2B5EF4-FFF2-40B4-BE49-F238E27FC236}">
                    <a16:creationId xmlns:a16="http://schemas.microsoft.com/office/drawing/2014/main" id="{FCA18642-7E2E-35A2-5CE4-A1CCF531BC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6" name="Line 582">
                <a:extLst>
                  <a:ext uri="{FF2B5EF4-FFF2-40B4-BE49-F238E27FC236}">
                    <a16:creationId xmlns:a16="http://schemas.microsoft.com/office/drawing/2014/main" id="{7D5668C0-6F17-4B3D-DD56-97559527BC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7" name="Line 583">
                <a:extLst>
                  <a:ext uri="{FF2B5EF4-FFF2-40B4-BE49-F238E27FC236}">
                    <a16:creationId xmlns:a16="http://schemas.microsoft.com/office/drawing/2014/main" id="{E34FF6AD-6C55-D5EA-E688-407966A931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434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8" name="Line 584">
                <a:extLst>
                  <a:ext uri="{FF2B5EF4-FFF2-40B4-BE49-F238E27FC236}">
                    <a16:creationId xmlns:a16="http://schemas.microsoft.com/office/drawing/2014/main" id="{536E4428-4420-3113-A67A-38AC783D68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434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39" name="Line 585">
                <a:extLst>
                  <a:ext uri="{FF2B5EF4-FFF2-40B4-BE49-F238E27FC236}">
                    <a16:creationId xmlns:a16="http://schemas.microsoft.com/office/drawing/2014/main" id="{2A076DB7-10F1-452F-8C4C-CD29C658B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0" name="Line 586">
                <a:extLst>
                  <a:ext uri="{FF2B5EF4-FFF2-40B4-BE49-F238E27FC236}">
                    <a16:creationId xmlns:a16="http://schemas.microsoft.com/office/drawing/2014/main" id="{FAFC8527-168A-AC64-C3EB-369CBDEF3E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1" name="Line 587">
                <a:extLst>
                  <a:ext uri="{FF2B5EF4-FFF2-40B4-BE49-F238E27FC236}">
                    <a16:creationId xmlns:a16="http://schemas.microsoft.com/office/drawing/2014/main" id="{1AF20B0D-841D-8749-8CFC-2BB2290C3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500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2" name="Line 588">
                <a:extLst>
                  <a:ext uri="{FF2B5EF4-FFF2-40B4-BE49-F238E27FC236}">
                    <a16:creationId xmlns:a16="http://schemas.microsoft.com/office/drawing/2014/main" id="{33BCE860-DFB1-92C8-184A-1DB2C7F3EE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450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3" name="Line 589">
                <a:extLst>
                  <a:ext uri="{FF2B5EF4-FFF2-40B4-BE49-F238E27FC236}">
                    <a16:creationId xmlns:a16="http://schemas.microsoft.com/office/drawing/2014/main" id="{B0547AEF-6019-9AD9-177C-28F8205C3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450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4" name="Line 590">
                <a:extLst>
                  <a:ext uri="{FF2B5EF4-FFF2-40B4-BE49-F238E27FC236}">
                    <a16:creationId xmlns:a16="http://schemas.microsoft.com/office/drawing/2014/main" id="{2C78C22B-634D-0650-7E7D-990810FE50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5" name="Line 591">
                <a:extLst>
                  <a:ext uri="{FF2B5EF4-FFF2-40B4-BE49-F238E27FC236}">
                    <a16:creationId xmlns:a16="http://schemas.microsoft.com/office/drawing/2014/main" id="{1D5D158D-3CFB-2D8A-4162-F5D1840EED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6" name="Line 592">
                <a:extLst>
                  <a:ext uri="{FF2B5EF4-FFF2-40B4-BE49-F238E27FC236}">
                    <a16:creationId xmlns:a16="http://schemas.microsoft.com/office/drawing/2014/main" id="{EFEB9B72-1F33-1A0F-A6AD-B8E99B0316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467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7" name="Line 593">
                <a:extLst>
                  <a:ext uri="{FF2B5EF4-FFF2-40B4-BE49-F238E27FC236}">
                    <a16:creationId xmlns:a16="http://schemas.microsoft.com/office/drawing/2014/main" id="{C1F7B3ED-CC04-F097-691F-5CEB2BFDAC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516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8" name="Line 594">
                <a:extLst>
                  <a:ext uri="{FF2B5EF4-FFF2-40B4-BE49-F238E27FC236}">
                    <a16:creationId xmlns:a16="http://schemas.microsoft.com/office/drawing/2014/main" id="{B84875D2-9461-108B-F557-511740DBA2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467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49" name="Line 595">
                <a:extLst>
                  <a:ext uri="{FF2B5EF4-FFF2-40B4-BE49-F238E27FC236}">
                    <a16:creationId xmlns:a16="http://schemas.microsoft.com/office/drawing/2014/main" id="{06166D5E-EB4A-8873-4307-81D69B55F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0" name="Line 596">
                <a:extLst>
                  <a:ext uri="{FF2B5EF4-FFF2-40B4-BE49-F238E27FC236}">
                    <a16:creationId xmlns:a16="http://schemas.microsoft.com/office/drawing/2014/main" id="{68356AC3-2997-59A1-7F38-5932C0AFA2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1" name="Line 597">
                <a:extLst>
                  <a:ext uri="{FF2B5EF4-FFF2-40B4-BE49-F238E27FC236}">
                    <a16:creationId xmlns:a16="http://schemas.microsoft.com/office/drawing/2014/main" id="{9B3DAFCF-72AA-AEBB-F12F-4ABA8051A2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483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2" name="Line 598">
                <a:extLst>
                  <a:ext uri="{FF2B5EF4-FFF2-40B4-BE49-F238E27FC236}">
                    <a16:creationId xmlns:a16="http://schemas.microsoft.com/office/drawing/2014/main" id="{8FA8AFA2-918A-ACA7-C279-C9B4E302A2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533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3" name="Line 599">
                <a:extLst>
                  <a:ext uri="{FF2B5EF4-FFF2-40B4-BE49-F238E27FC236}">
                    <a16:creationId xmlns:a16="http://schemas.microsoft.com/office/drawing/2014/main" id="{E793A2C1-5E33-D766-C0FF-47FBAC9290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483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4" name="Line 600">
                <a:extLst>
                  <a:ext uri="{FF2B5EF4-FFF2-40B4-BE49-F238E27FC236}">
                    <a16:creationId xmlns:a16="http://schemas.microsoft.com/office/drawing/2014/main" id="{5A593BBE-DC59-FB82-26EC-DAC9F83F0A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5" name="Line 601">
                <a:extLst>
                  <a:ext uri="{FF2B5EF4-FFF2-40B4-BE49-F238E27FC236}">
                    <a16:creationId xmlns:a16="http://schemas.microsoft.com/office/drawing/2014/main" id="{42C81602-13ED-5301-7E17-12ED9C1E7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6" name="Line 602">
                <a:extLst>
                  <a:ext uri="{FF2B5EF4-FFF2-40B4-BE49-F238E27FC236}">
                    <a16:creationId xmlns:a16="http://schemas.microsoft.com/office/drawing/2014/main" id="{476920D0-4F70-DC79-D71D-A5CE25E30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500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7" name="Line 603">
                <a:extLst>
                  <a:ext uri="{FF2B5EF4-FFF2-40B4-BE49-F238E27FC236}">
                    <a16:creationId xmlns:a16="http://schemas.microsoft.com/office/drawing/2014/main" id="{2E2A27BA-EBB0-BB06-3B24-FBB83B2A63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500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8" name="Line 604">
                <a:extLst>
                  <a:ext uri="{FF2B5EF4-FFF2-40B4-BE49-F238E27FC236}">
                    <a16:creationId xmlns:a16="http://schemas.microsoft.com/office/drawing/2014/main" id="{AACE0CA5-A52A-DB44-B0C6-981C2C827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549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59" name="Line 605">
                <a:extLst>
                  <a:ext uri="{FF2B5EF4-FFF2-40B4-BE49-F238E27FC236}">
                    <a16:creationId xmlns:a16="http://schemas.microsoft.com/office/drawing/2014/main" id="{AF9B8EA7-FDFB-2664-25B9-895647F6D7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60" name="Line 606">
                <a:extLst>
                  <a:ext uri="{FF2B5EF4-FFF2-40B4-BE49-F238E27FC236}">
                    <a16:creationId xmlns:a16="http://schemas.microsoft.com/office/drawing/2014/main" id="{80E96116-02B7-BB1A-6281-99EE31C10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8" name="Group 808">
              <a:extLst>
                <a:ext uri="{FF2B5EF4-FFF2-40B4-BE49-F238E27FC236}">
                  <a16:creationId xmlns:a16="http://schemas.microsoft.com/office/drawing/2014/main" id="{4B501DCF-FA6C-87B5-A88B-751E224C32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9" y="1045"/>
              <a:ext cx="5908" cy="5277"/>
              <a:chOff x="1809" y="1045"/>
              <a:chExt cx="5908" cy="5277"/>
            </a:xfrm>
          </p:grpSpPr>
          <p:sp>
            <p:nvSpPr>
              <p:cNvPr id="11461" name="Line 608">
                <a:extLst>
                  <a:ext uri="{FF2B5EF4-FFF2-40B4-BE49-F238E27FC236}">
                    <a16:creationId xmlns:a16="http://schemas.microsoft.com/office/drawing/2014/main" id="{85402630-60EC-7179-A211-6D679F725B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5167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2" name="Line 609">
                <a:extLst>
                  <a:ext uri="{FF2B5EF4-FFF2-40B4-BE49-F238E27FC236}">
                    <a16:creationId xmlns:a16="http://schemas.microsoft.com/office/drawing/2014/main" id="{92127AD7-C990-8243-9F25-12CDCFE04A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5167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3" name="Line 610">
                <a:extLst>
                  <a:ext uri="{FF2B5EF4-FFF2-40B4-BE49-F238E27FC236}">
                    <a16:creationId xmlns:a16="http://schemas.microsoft.com/office/drawing/2014/main" id="{26EB53DD-0CC4-6518-C327-DFF97CB2FA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5661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4" name="Line 611">
                <a:extLst>
                  <a:ext uri="{FF2B5EF4-FFF2-40B4-BE49-F238E27FC236}">
                    <a16:creationId xmlns:a16="http://schemas.microsoft.com/office/drawing/2014/main" id="{6DD2DF21-8FAC-90C8-9E25-5B8530F26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5" name="Line 612">
                <a:extLst>
                  <a:ext uri="{FF2B5EF4-FFF2-40B4-BE49-F238E27FC236}">
                    <a16:creationId xmlns:a16="http://schemas.microsoft.com/office/drawing/2014/main" id="{FE1B1D4D-4FEC-199B-3BD5-5C8A9BC579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6" name="Line 613">
                <a:extLst>
                  <a:ext uri="{FF2B5EF4-FFF2-40B4-BE49-F238E27FC236}">
                    <a16:creationId xmlns:a16="http://schemas.microsoft.com/office/drawing/2014/main" id="{8525CFAE-57A4-70B6-8313-8BDB5E10AB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5332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7" name="Line 614">
                <a:extLst>
                  <a:ext uri="{FF2B5EF4-FFF2-40B4-BE49-F238E27FC236}">
                    <a16:creationId xmlns:a16="http://schemas.microsoft.com/office/drawing/2014/main" id="{92190458-1E80-C8A2-2C7B-A4A05C4333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5332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8" name="Line 615">
                <a:extLst>
                  <a:ext uri="{FF2B5EF4-FFF2-40B4-BE49-F238E27FC236}">
                    <a16:creationId xmlns:a16="http://schemas.microsoft.com/office/drawing/2014/main" id="{D00F5693-F978-F05A-2556-834DE55A39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5826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9" name="Line 616">
                <a:extLst>
                  <a:ext uri="{FF2B5EF4-FFF2-40B4-BE49-F238E27FC236}">
                    <a16:creationId xmlns:a16="http://schemas.microsoft.com/office/drawing/2014/main" id="{212C1048-93B2-B81D-AE17-0DB17B292A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0" name="Line 617">
                <a:extLst>
                  <a:ext uri="{FF2B5EF4-FFF2-40B4-BE49-F238E27FC236}">
                    <a16:creationId xmlns:a16="http://schemas.microsoft.com/office/drawing/2014/main" id="{2531EF50-7EC2-7DB9-48AD-9774BB9BA9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1" name="Line 618">
                <a:extLst>
                  <a:ext uri="{FF2B5EF4-FFF2-40B4-BE49-F238E27FC236}">
                    <a16:creationId xmlns:a16="http://schemas.microsoft.com/office/drawing/2014/main" id="{F652F8E1-394B-043E-BB8A-69E5AF86A4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5497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2" name="Line 619">
                <a:extLst>
                  <a:ext uri="{FF2B5EF4-FFF2-40B4-BE49-F238E27FC236}">
                    <a16:creationId xmlns:a16="http://schemas.microsoft.com/office/drawing/2014/main" id="{4C14A312-FD68-AC21-B310-3F930B5B26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5497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3" name="Line 620">
                <a:extLst>
                  <a:ext uri="{FF2B5EF4-FFF2-40B4-BE49-F238E27FC236}">
                    <a16:creationId xmlns:a16="http://schemas.microsoft.com/office/drawing/2014/main" id="{B2FC9ED9-CAA6-CFF5-72D8-670A7DED3A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4" name="Line 621">
                <a:extLst>
                  <a:ext uri="{FF2B5EF4-FFF2-40B4-BE49-F238E27FC236}">
                    <a16:creationId xmlns:a16="http://schemas.microsoft.com/office/drawing/2014/main" id="{4969996F-3CF5-4FFA-A51A-8BF76440A1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5" name="Line 622">
                <a:extLst>
                  <a:ext uri="{FF2B5EF4-FFF2-40B4-BE49-F238E27FC236}">
                    <a16:creationId xmlns:a16="http://schemas.microsoft.com/office/drawing/2014/main" id="{5E22F599-BA01-8A5E-343E-848BDAEB8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599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6" name="Line 623">
                <a:extLst>
                  <a:ext uri="{FF2B5EF4-FFF2-40B4-BE49-F238E27FC236}">
                    <a16:creationId xmlns:a16="http://schemas.microsoft.com/office/drawing/2014/main" id="{AE42980F-CD17-E362-D221-BC54709CFA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5661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7" name="Line 624">
                <a:extLst>
                  <a:ext uri="{FF2B5EF4-FFF2-40B4-BE49-F238E27FC236}">
                    <a16:creationId xmlns:a16="http://schemas.microsoft.com/office/drawing/2014/main" id="{E9BD94CD-DF08-89ED-4334-10BCBC6F53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5661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8" name="Line 625">
                <a:extLst>
                  <a:ext uri="{FF2B5EF4-FFF2-40B4-BE49-F238E27FC236}">
                    <a16:creationId xmlns:a16="http://schemas.microsoft.com/office/drawing/2014/main" id="{9520019B-EEB4-AA8A-C44E-DEF700BD49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79" name="Line 626">
                <a:extLst>
                  <a:ext uri="{FF2B5EF4-FFF2-40B4-BE49-F238E27FC236}">
                    <a16:creationId xmlns:a16="http://schemas.microsoft.com/office/drawing/2014/main" id="{31EA5C87-BFDA-065B-CAF8-8E70810A2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0" name="Line 627">
                <a:extLst>
                  <a:ext uri="{FF2B5EF4-FFF2-40B4-BE49-F238E27FC236}">
                    <a16:creationId xmlns:a16="http://schemas.microsoft.com/office/drawing/2014/main" id="{A6E2F957-E67A-BE80-A994-C1FCC79945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5826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1" name="Line 628">
                <a:extLst>
                  <a:ext uri="{FF2B5EF4-FFF2-40B4-BE49-F238E27FC236}">
                    <a16:creationId xmlns:a16="http://schemas.microsoft.com/office/drawing/2014/main" id="{7FBEE3F7-A8F3-C516-AF80-CF07A5F002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615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2" name="Line 629">
                <a:extLst>
                  <a:ext uri="{FF2B5EF4-FFF2-40B4-BE49-F238E27FC236}">
                    <a16:creationId xmlns:a16="http://schemas.microsoft.com/office/drawing/2014/main" id="{066A0DCC-C90F-75FC-3380-44608D9AE0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3" name="Line 630">
                <a:extLst>
                  <a:ext uri="{FF2B5EF4-FFF2-40B4-BE49-F238E27FC236}">
                    <a16:creationId xmlns:a16="http://schemas.microsoft.com/office/drawing/2014/main" id="{2B160D2F-EF5E-747A-6A9B-AF05EA8AD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4" name="Line 631">
                <a:extLst>
                  <a:ext uri="{FF2B5EF4-FFF2-40B4-BE49-F238E27FC236}">
                    <a16:creationId xmlns:a16="http://schemas.microsoft.com/office/drawing/2014/main" id="{501F23F9-5D0D-72AC-3C05-80037B8E0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5826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5" name="Line 632">
                <a:extLst>
                  <a:ext uri="{FF2B5EF4-FFF2-40B4-BE49-F238E27FC236}">
                    <a16:creationId xmlns:a16="http://schemas.microsoft.com/office/drawing/2014/main" id="{DC916CFF-597F-27CC-C440-17469127CB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6" name="Line 633">
                <a:extLst>
                  <a:ext uri="{FF2B5EF4-FFF2-40B4-BE49-F238E27FC236}">
                    <a16:creationId xmlns:a16="http://schemas.microsoft.com/office/drawing/2014/main" id="{05E7451F-0BF4-78C8-5793-7F85363C03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7" name="Line 634">
                <a:extLst>
                  <a:ext uri="{FF2B5EF4-FFF2-40B4-BE49-F238E27FC236}">
                    <a16:creationId xmlns:a16="http://schemas.microsoft.com/office/drawing/2014/main" id="{A1CAEACB-8366-9C71-2885-C581499C63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599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8" name="Line 635">
                <a:extLst>
                  <a:ext uri="{FF2B5EF4-FFF2-40B4-BE49-F238E27FC236}">
                    <a16:creationId xmlns:a16="http://schemas.microsoft.com/office/drawing/2014/main" id="{3C888AB4-8210-1DA7-B776-A34E458AFB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632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89" name="Line 636">
                <a:extLst>
                  <a:ext uri="{FF2B5EF4-FFF2-40B4-BE49-F238E27FC236}">
                    <a16:creationId xmlns:a16="http://schemas.microsoft.com/office/drawing/2014/main" id="{41117674-4226-72B1-5D87-8A81A2AF8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599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0" name="Line 637">
                <a:extLst>
                  <a:ext uri="{FF2B5EF4-FFF2-40B4-BE49-F238E27FC236}">
                    <a16:creationId xmlns:a16="http://schemas.microsoft.com/office/drawing/2014/main" id="{1CA3D96B-363D-01A8-3BBC-16E22FDCC6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1" name="Line 638">
                <a:extLst>
                  <a:ext uri="{FF2B5EF4-FFF2-40B4-BE49-F238E27FC236}">
                    <a16:creationId xmlns:a16="http://schemas.microsoft.com/office/drawing/2014/main" id="{B0C04E00-CE49-8922-FCF7-380A06100E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2" name="Line 639">
                <a:extLst>
                  <a:ext uri="{FF2B5EF4-FFF2-40B4-BE49-F238E27FC236}">
                    <a16:creationId xmlns:a16="http://schemas.microsoft.com/office/drawing/2014/main" id="{5A0FFF80-094F-04AF-92A3-2DEE6A69AE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615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3" name="Line 640">
                <a:extLst>
                  <a:ext uri="{FF2B5EF4-FFF2-40B4-BE49-F238E27FC236}">
                    <a16:creationId xmlns:a16="http://schemas.microsoft.com/office/drawing/2014/main" id="{310302BE-8933-E215-7AB8-13C8AEF79C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615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4" name="Line 641">
                <a:extLst>
                  <a:ext uri="{FF2B5EF4-FFF2-40B4-BE49-F238E27FC236}">
                    <a16:creationId xmlns:a16="http://schemas.microsoft.com/office/drawing/2014/main" id="{290E194E-C0A3-7589-2585-2C90926EA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13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5" name="Line 642">
                <a:extLst>
                  <a:ext uri="{FF2B5EF4-FFF2-40B4-BE49-F238E27FC236}">
                    <a16:creationId xmlns:a16="http://schemas.microsoft.com/office/drawing/2014/main" id="{6CE2AD9C-65F6-1575-60D1-0A54F4865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9" y="104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6" name="Line 643">
                <a:extLst>
                  <a:ext uri="{FF2B5EF4-FFF2-40B4-BE49-F238E27FC236}">
                    <a16:creationId xmlns:a16="http://schemas.microsoft.com/office/drawing/2014/main" id="{0271CF70-C8C8-8116-405D-F236D3AFA1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4" y="104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7" name="Line 644">
                <a:extLst>
                  <a:ext uri="{FF2B5EF4-FFF2-40B4-BE49-F238E27FC236}">
                    <a16:creationId xmlns:a16="http://schemas.microsoft.com/office/drawing/2014/main" id="{31712425-2799-EBE2-4992-79C13CF138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3" y="104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8" name="Line 645">
                <a:extLst>
                  <a:ext uri="{FF2B5EF4-FFF2-40B4-BE49-F238E27FC236}">
                    <a16:creationId xmlns:a16="http://schemas.microsoft.com/office/drawing/2014/main" id="{DC1AF5CD-57E3-C51A-1CCC-8A96302E2B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99" name="Line 646">
                <a:extLst>
                  <a:ext uri="{FF2B5EF4-FFF2-40B4-BE49-F238E27FC236}">
                    <a16:creationId xmlns:a16="http://schemas.microsoft.com/office/drawing/2014/main" id="{621FFFF8-1DA3-51B4-BDCD-F6282ED067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0" name="Line 647">
                <a:extLst>
                  <a:ext uri="{FF2B5EF4-FFF2-40B4-BE49-F238E27FC236}">
                    <a16:creationId xmlns:a16="http://schemas.microsoft.com/office/drawing/2014/main" id="{E9C414FC-FEF3-DDEC-FB3D-3759098FD6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1" name="Line 648">
                <a:extLst>
                  <a:ext uri="{FF2B5EF4-FFF2-40B4-BE49-F238E27FC236}">
                    <a16:creationId xmlns:a16="http://schemas.microsoft.com/office/drawing/2014/main" id="{161BF9D8-79BC-8748-E3DB-C135605214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2" name="Line 649">
                <a:extLst>
                  <a:ext uri="{FF2B5EF4-FFF2-40B4-BE49-F238E27FC236}">
                    <a16:creationId xmlns:a16="http://schemas.microsoft.com/office/drawing/2014/main" id="{27AEB815-D1E7-0C7C-7F60-B4055D0B4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3" name="Line 650">
                <a:extLst>
                  <a:ext uri="{FF2B5EF4-FFF2-40B4-BE49-F238E27FC236}">
                    <a16:creationId xmlns:a16="http://schemas.microsoft.com/office/drawing/2014/main" id="{2BA7DC09-AEE1-ACF7-8C0B-DE947ED206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4" name="Line 651">
                <a:extLst>
                  <a:ext uri="{FF2B5EF4-FFF2-40B4-BE49-F238E27FC236}">
                    <a16:creationId xmlns:a16="http://schemas.microsoft.com/office/drawing/2014/main" id="{2025AB7D-B450-92CF-5AB6-1A89CE4D6C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5" name="Line 652">
                <a:extLst>
                  <a:ext uri="{FF2B5EF4-FFF2-40B4-BE49-F238E27FC236}">
                    <a16:creationId xmlns:a16="http://schemas.microsoft.com/office/drawing/2014/main" id="{04941145-0083-C9D1-D4AF-5969D3D92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6" name="Line 653">
                <a:extLst>
                  <a:ext uri="{FF2B5EF4-FFF2-40B4-BE49-F238E27FC236}">
                    <a16:creationId xmlns:a16="http://schemas.microsoft.com/office/drawing/2014/main" id="{B2101E6A-3C2C-CFB4-A645-BBA7C471FF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7" name="Line 654">
                <a:extLst>
                  <a:ext uri="{FF2B5EF4-FFF2-40B4-BE49-F238E27FC236}">
                    <a16:creationId xmlns:a16="http://schemas.microsoft.com/office/drawing/2014/main" id="{DAC59DFA-4A5C-C832-1A93-321C871E0C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8" name="Line 655">
                <a:extLst>
                  <a:ext uri="{FF2B5EF4-FFF2-40B4-BE49-F238E27FC236}">
                    <a16:creationId xmlns:a16="http://schemas.microsoft.com/office/drawing/2014/main" id="{F6051A3D-B287-A203-2E2E-D40A08879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09" name="Line 656">
                <a:extLst>
                  <a:ext uri="{FF2B5EF4-FFF2-40B4-BE49-F238E27FC236}">
                    <a16:creationId xmlns:a16="http://schemas.microsoft.com/office/drawing/2014/main" id="{0FB7D199-567B-B113-AB6F-542A24A3E2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0" name="Line 657">
                <a:extLst>
                  <a:ext uri="{FF2B5EF4-FFF2-40B4-BE49-F238E27FC236}">
                    <a16:creationId xmlns:a16="http://schemas.microsoft.com/office/drawing/2014/main" id="{401F0B09-75B4-CEB0-6BB1-C4BAB0C75F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1" name="Line 658">
                <a:extLst>
                  <a:ext uri="{FF2B5EF4-FFF2-40B4-BE49-F238E27FC236}">
                    <a16:creationId xmlns:a16="http://schemas.microsoft.com/office/drawing/2014/main" id="{F1F0622C-5694-D6A0-4EEB-42DEF572EF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2" name="Line 659">
                <a:extLst>
                  <a:ext uri="{FF2B5EF4-FFF2-40B4-BE49-F238E27FC236}">
                    <a16:creationId xmlns:a16="http://schemas.microsoft.com/office/drawing/2014/main" id="{945BB54D-7A81-F3EB-F75B-7ED324EA3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3" name="Line 660">
                <a:extLst>
                  <a:ext uri="{FF2B5EF4-FFF2-40B4-BE49-F238E27FC236}">
                    <a16:creationId xmlns:a16="http://schemas.microsoft.com/office/drawing/2014/main" id="{A933A0AC-5655-250C-E04C-7214E5EB1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4" name="Line 661">
                <a:extLst>
                  <a:ext uri="{FF2B5EF4-FFF2-40B4-BE49-F238E27FC236}">
                    <a16:creationId xmlns:a16="http://schemas.microsoft.com/office/drawing/2014/main" id="{303533A1-48D0-CB4C-F8A1-30CC85418A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5" name="Line 662">
                <a:extLst>
                  <a:ext uri="{FF2B5EF4-FFF2-40B4-BE49-F238E27FC236}">
                    <a16:creationId xmlns:a16="http://schemas.microsoft.com/office/drawing/2014/main" id="{D1CB0032-1176-BA08-E0C0-B4CD73D7E1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6" name="Line 663">
                <a:extLst>
                  <a:ext uri="{FF2B5EF4-FFF2-40B4-BE49-F238E27FC236}">
                    <a16:creationId xmlns:a16="http://schemas.microsoft.com/office/drawing/2014/main" id="{0FF27F80-0FBC-DC29-60BB-D951E15FC9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7" name="Line 664">
                <a:extLst>
                  <a:ext uri="{FF2B5EF4-FFF2-40B4-BE49-F238E27FC236}">
                    <a16:creationId xmlns:a16="http://schemas.microsoft.com/office/drawing/2014/main" id="{4868449E-5C95-8D54-C6EB-481D4B0B43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8" name="Line 665">
                <a:extLst>
                  <a:ext uri="{FF2B5EF4-FFF2-40B4-BE49-F238E27FC236}">
                    <a16:creationId xmlns:a16="http://schemas.microsoft.com/office/drawing/2014/main" id="{26BECD4C-B157-6F93-A5BC-457E23E027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19" name="Line 666">
                <a:extLst>
                  <a:ext uri="{FF2B5EF4-FFF2-40B4-BE49-F238E27FC236}">
                    <a16:creationId xmlns:a16="http://schemas.microsoft.com/office/drawing/2014/main" id="{7C7478F9-5E30-7B97-CBA9-F4B069294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0" name="Line 667">
                <a:extLst>
                  <a:ext uri="{FF2B5EF4-FFF2-40B4-BE49-F238E27FC236}">
                    <a16:creationId xmlns:a16="http://schemas.microsoft.com/office/drawing/2014/main" id="{573311EE-710A-0F2D-1E94-C4D4287C8E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1" name="Line 668">
                <a:extLst>
                  <a:ext uri="{FF2B5EF4-FFF2-40B4-BE49-F238E27FC236}">
                    <a16:creationId xmlns:a16="http://schemas.microsoft.com/office/drawing/2014/main" id="{C4CE9B5B-95EA-371C-3A7E-C877D05FDB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2" name="Line 669">
                <a:extLst>
                  <a:ext uri="{FF2B5EF4-FFF2-40B4-BE49-F238E27FC236}">
                    <a16:creationId xmlns:a16="http://schemas.microsoft.com/office/drawing/2014/main" id="{2C6A1BE4-7BC7-071F-45F4-BF06FFF4B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3" name="Line 670">
                <a:extLst>
                  <a:ext uri="{FF2B5EF4-FFF2-40B4-BE49-F238E27FC236}">
                    <a16:creationId xmlns:a16="http://schemas.microsoft.com/office/drawing/2014/main" id="{2686639A-7B47-2AAB-6ACF-0AD0162452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4" name="Line 671">
                <a:extLst>
                  <a:ext uri="{FF2B5EF4-FFF2-40B4-BE49-F238E27FC236}">
                    <a16:creationId xmlns:a16="http://schemas.microsoft.com/office/drawing/2014/main" id="{CE5A04AA-7EAF-B9F2-F5EE-DCBF05BA58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5" name="Line 672">
                <a:extLst>
                  <a:ext uri="{FF2B5EF4-FFF2-40B4-BE49-F238E27FC236}">
                    <a16:creationId xmlns:a16="http://schemas.microsoft.com/office/drawing/2014/main" id="{FF1350F9-7802-A0B3-E47E-A284C05458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6" name="Line 673">
                <a:extLst>
                  <a:ext uri="{FF2B5EF4-FFF2-40B4-BE49-F238E27FC236}">
                    <a16:creationId xmlns:a16="http://schemas.microsoft.com/office/drawing/2014/main" id="{F0D072CB-3A88-53E9-93FD-81A5605297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7" name="Line 674">
                <a:extLst>
                  <a:ext uri="{FF2B5EF4-FFF2-40B4-BE49-F238E27FC236}">
                    <a16:creationId xmlns:a16="http://schemas.microsoft.com/office/drawing/2014/main" id="{5E77F60C-1659-A794-7954-0D39D47209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8" name="Line 675">
                <a:extLst>
                  <a:ext uri="{FF2B5EF4-FFF2-40B4-BE49-F238E27FC236}">
                    <a16:creationId xmlns:a16="http://schemas.microsoft.com/office/drawing/2014/main" id="{315BEE4F-5404-0870-F7FA-2ACE4AD5F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29" name="Line 676">
                <a:extLst>
                  <a:ext uri="{FF2B5EF4-FFF2-40B4-BE49-F238E27FC236}">
                    <a16:creationId xmlns:a16="http://schemas.microsoft.com/office/drawing/2014/main" id="{7F3F0C62-54E4-5E46-9658-7293F6D731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0" name="Line 677">
                <a:extLst>
                  <a:ext uri="{FF2B5EF4-FFF2-40B4-BE49-F238E27FC236}">
                    <a16:creationId xmlns:a16="http://schemas.microsoft.com/office/drawing/2014/main" id="{A8128DF1-EBB2-A5C1-F50F-B3B6D32693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1" name="Line 678">
                <a:extLst>
                  <a:ext uri="{FF2B5EF4-FFF2-40B4-BE49-F238E27FC236}">
                    <a16:creationId xmlns:a16="http://schemas.microsoft.com/office/drawing/2014/main" id="{87F96180-C1A2-FE2E-4726-1AC7D5743A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2" name="Line 679">
                <a:extLst>
                  <a:ext uri="{FF2B5EF4-FFF2-40B4-BE49-F238E27FC236}">
                    <a16:creationId xmlns:a16="http://schemas.microsoft.com/office/drawing/2014/main" id="{EBCE0DDA-D76F-8890-18E5-FCE396524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3" name="Line 680">
                <a:extLst>
                  <a:ext uri="{FF2B5EF4-FFF2-40B4-BE49-F238E27FC236}">
                    <a16:creationId xmlns:a16="http://schemas.microsoft.com/office/drawing/2014/main" id="{AA9C0D0B-384E-4CE5-3AA9-ADEE427AAB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4" name="Line 681">
                <a:extLst>
                  <a:ext uri="{FF2B5EF4-FFF2-40B4-BE49-F238E27FC236}">
                    <a16:creationId xmlns:a16="http://schemas.microsoft.com/office/drawing/2014/main" id="{16171B1F-1233-D214-532C-31FD949D70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5" name="Line 682">
                <a:extLst>
                  <a:ext uri="{FF2B5EF4-FFF2-40B4-BE49-F238E27FC236}">
                    <a16:creationId xmlns:a16="http://schemas.microsoft.com/office/drawing/2014/main" id="{078C1310-83F6-F355-A73E-18F3EFB5CF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6" name="Line 683">
                <a:extLst>
                  <a:ext uri="{FF2B5EF4-FFF2-40B4-BE49-F238E27FC236}">
                    <a16:creationId xmlns:a16="http://schemas.microsoft.com/office/drawing/2014/main" id="{DCB2A406-A39B-9B0F-8BA4-CA08660930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7" name="Line 684">
                <a:extLst>
                  <a:ext uri="{FF2B5EF4-FFF2-40B4-BE49-F238E27FC236}">
                    <a16:creationId xmlns:a16="http://schemas.microsoft.com/office/drawing/2014/main" id="{42E62475-C110-692E-0439-D2735DB046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8" name="Line 685">
                <a:extLst>
                  <a:ext uri="{FF2B5EF4-FFF2-40B4-BE49-F238E27FC236}">
                    <a16:creationId xmlns:a16="http://schemas.microsoft.com/office/drawing/2014/main" id="{0921D402-FBE3-0E58-4651-E27E470339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39" name="Line 686">
                <a:extLst>
                  <a:ext uri="{FF2B5EF4-FFF2-40B4-BE49-F238E27FC236}">
                    <a16:creationId xmlns:a16="http://schemas.microsoft.com/office/drawing/2014/main" id="{EBD90BE8-2B5D-3178-47A7-904D8FC7D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0" name="Line 687">
                <a:extLst>
                  <a:ext uri="{FF2B5EF4-FFF2-40B4-BE49-F238E27FC236}">
                    <a16:creationId xmlns:a16="http://schemas.microsoft.com/office/drawing/2014/main" id="{E7237C40-4B67-FBC7-998B-C888B8334D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1" name="Line 688">
                <a:extLst>
                  <a:ext uri="{FF2B5EF4-FFF2-40B4-BE49-F238E27FC236}">
                    <a16:creationId xmlns:a16="http://schemas.microsoft.com/office/drawing/2014/main" id="{A3067B45-9F38-15A8-91FD-2E8217062C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2" name="Line 689">
                <a:extLst>
                  <a:ext uri="{FF2B5EF4-FFF2-40B4-BE49-F238E27FC236}">
                    <a16:creationId xmlns:a16="http://schemas.microsoft.com/office/drawing/2014/main" id="{BB7C0AE0-7E3F-DFD6-0891-A6178B80F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3" name="Line 690">
                <a:extLst>
                  <a:ext uri="{FF2B5EF4-FFF2-40B4-BE49-F238E27FC236}">
                    <a16:creationId xmlns:a16="http://schemas.microsoft.com/office/drawing/2014/main" id="{839040D2-A263-B9F0-AF02-92AA8DC98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4" name="Line 691">
                <a:extLst>
                  <a:ext uri="{FF2B5EF4-FFF2-40B4-BE49-F238E27FC236}">
                    <a16:creationId xmlns:a16="http://schemas.microsoft.com/office/drawing/2014/main" id="{732A11B4-8FC7-7729-5004-50A0628A92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5" name="Line 692">
                <a:extLst>
                  <a:ext uri="{FF2B5EF4-FFF2-40B4-BE49-F238E27FC236}">
                    <a16:creationId xmlns:a16="http://schemas.microsoft.com/office/drawing/2014/main" id="{E99B1BA0-A527-3A55-0A4D-7A55ECA55F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6" name="Line 693">
                <a:extLst>
                  <a:ext uri="{FF2B5EF4-FFF2-40B4-BE49-F238E27FC236}">
                    <a16:creationId xmlns:a16="http://schemas.microsoft.com/office/drawing/2014/main" id="{F233C6D6-D90B-349E-74F6-E50B54FDF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7" name="Line 694">
                <a:extLst>
                  <a:ext uri="{FF2B5EF4-FFF2-40B4-BE49-F238E27FC236}">
                    <a16:creationId xmlns:a16="http://schemas.microsoft.com/office/drawing/2014/main" id="{F3B4AC7A-9F84-8330-D884-8506D6A1B6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8" name="Line 695">
                <a:extLst>
                  <a:ext uri="{FF2B5EF4-FFF2-40B4-BE49-F238E27FC236}">
                    <a16:creationId xmlns:a16="http://schemas.microsoft.com/office/drawing/2014/main" id="{BC8289DA-50AE-277F-1F56-EFAA39781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49" name="Line 696">
                <a:extLst>
                  <a:ext uri="{FF2B5EF4-FFF2-40B4-BE49-F238E27FC236}">
                    <a16:creationId xmlns:a16="http://schemas.microsoft.com/office/drawing/2014/main" id="{E55B5864-F9D2-65A1-B10A-6DEB521F5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0" name="Line 697">
                <a:extLst>
                  <a:ext uri="{FF2B5EF4-FFF2-40B4-BE49-F238E27FC236}">
                    <a16:creationId xmlns:a16="http://schemas.microsoft.com/office/drawing/2014/main" id="{0049F118-81A3-325B-F932-0021413F85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1" name="Line 698">
                <a:extLst>
                  <a:ext uri="{FF2B5EF4-FFF2-40B4-BE49-F238E27FC236}">
                    <a16:creationId xmlns:a16="http://schemas.microsoft.com/office/drawing/2014/main" id="{CCA0A345-35EE-D8EC-B011-E89AF371E4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2" name="Line 699">
                <a:extLst>
                  <a:ext uri="{FF2B5EF4-FFF2-40B4-BE49-F238E27FC236}">
                    <a16:creationId xmlns:a16="http://schemas.microsoft.com/office/drawing/2014/main" id="{4B7CBA35-E8F0-598B-355D-54D73F0EA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3" name="Line 700">
                <a:extLst>
                  <a:ext uri="{FF2B5EF4-FFF2-40B4-BE49-F238E27FC236}">
                    <a16:creationId xmlns:a16="http://schemas.microsoft.com/office/drawing/2014/main" id="{6C2E8BE3-1A21-036D-DB88-F320CAC9A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4" name="Line 701">
                <a:extLst>
                  <a:ext uri="{FF2B5EF4-FFF2-40B4-BE49-F238E27FC236}">
                    <a16:creationId xmlns:a16="http://schemas.microsoft.com/office/drawing/2014/main" id="{8D626D78-DD52-F2A8-B90D-DE8CE4050B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5" name="Line 702">
                <a:extLst>
                  <a:ext uri="{FF2B5EF4-FFF2-40B4-BE49-F238E27FC236}">
                    <a16:creationId xmlns:a16="http://schemas.microsoft.com/office/drawing/2014/main" id="{56F444A1-BB82-C3DD-6B61-487542675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6" name="Line 703">
                <a:extLst>
                  <a:ext uri="{FF2B5EF4-FFF2-40B4-BE49-F238E27FC236}">
                    <a16:creationId xmlns:a16="http://schemas.microsoft.com/office/drawing/2014/main" id="{B4C18AE1-21D0-E094-959C-BC621CEB89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7" name="Line 704">
                <a:extLst>
                  <a:ext uri="{FF2B5EF4-FFF2-40B4-BE49-F238E27FC236}">
                    <a16:creationId xmlns:a16="http://schemas.microsoft.com/office/drawing/2014/main" id="{CCDECC98-94CE-6446-2210-88F8FAFFB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8" name="Line 705">
                <a:extLst>
                  <a:ext uri="{FF2B5EF4-FFF2-40B4-BE49-F238E27FC236}">
                    <a16:creationId xmlns:a16="http://schemas.microsoft.com/office/drawing/2014/main" id="{E0A00EED-D244-22F8-11CD-24BC8D9FA3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59" name="Line 706">
                <a:extLst>
                  <a:ext uri="{FF2B5EF4-FFF2-40B4-BE49-F238E27FC236}">
                    <a16:creationId xmlns:a16="http://schemas.microsoft.com/office/drawing/2014/main" id="{145BB6F6-567B-9015-DAC6-785647A723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0" name="Line 707">
                <a:extLst>
                  <a:ext uri="{FF2B5EF4-FFF2-40B4-BE49-F238E27FC236}">
                    <a16:creationId xmlns:a16="http://schemas.microsoft.com/office/drawing/2014/main" id="{24D5031F-C323-73C3-3F70-0479FA2E6D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1" name="Line 708">
                <a:extLst>
                  <a:ext uri="{FF2B5EF4-FFF2-40B4-BE49-F238E27FC236}">
                    <a16:creationId xmlns:a16="http://schemas.microsoft.com/office/drawing/2014/main" id="{454D88ED-C885-683D-1867-D51ED230CF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6322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2" name="Line 709">
                <a:extLst>
                  <a:ext uri="{FF2B5EF4-FFF2-40B4-BE49-F238E27FC236}">
                    <a16:creationId xmlns:a16="http://schemas.microsoft.com/office/drawing/2014/main" id="{A50438C4-BBCA-289F-4E11-FD55779A8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632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3" name="Line 710">
                <a:extLst>
                  <a:ext uri="{FF2B5EF4-FFF2-40B4-BE49-F238E27FC236}">
                    <a16:creationId xmlns:a16="http://schemas.microsoft.com/office/drawing/2014/main" id="{0D401C45-6FD8-CE87-4859-69758C1F8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121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4" name="Line 711">
                <a:extLst>
                  <a:ext uri="{FF2B5EF4-FFF2-40B4-BE49-F238E27FC236}">
                    <a16:creationId xmlns:a16="http://schemas.microsoft.com/office/drawing/2014/main" id="{5AE81A86-A984-FA26-7290-4F0F74D2BC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137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5" name="Line 712">
                <a:extLst>
                  <a:ext uri="{FF2B5EF4-FFF2-40B4-BE49-F238E27FC236}">
                    <a16:creationId xmlns:a16="http://schemas.microsoft.com/office/drawing/2014/main" id="{77FD579D-126F-FA73-2D5A-187536601C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154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6" name="Line 713">
                <a:extLst>
                  <a:ext uri="{FF2B5EF4-FFF2-40B4-BE49-F238E27FC236}">
                    <a16:creationId xmlns:a16="http://schemas.microsoft.com/office/drawing/2014/main" id="{49C52C9B-8D39-3978-D04C-C9781B4972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170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7" name="Line 714">
                <a:extLst>
                  <a:ext uri="{FF2B5EF4-FFF2-40B4-BE49-F238E27FC236}">
                    <a16:creationId xmlns:a16="http://schemas.microsoft.com/office/drawing/2014/main" id="{3A4AD034-375E-5605-BA25-86B5E0A0A3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186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8" name="Line 715">
                <a:extLst>
                  <a:ext uri="{FF2B5EF4-FFF2-40B4-BE49-F238E27FC236}">
                    <a16:creationId xmlns:a16="http://schemas.microsoft.com/office/drawing/2014/main" id="{8709C98D-5B4B-3A8D-A740-570EDE702A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203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69" name="Line 716">
                <a:extLst>
                  <a:ext uri="{FF2B5EF4-FFF2-40B4-BE49-F238E27FC236}">
                    <a16:creationId xmlns:a16="http://schemas.microsoft.com/office/drawing/2014/main" id="{030B84D4-0077-377D-5CAC-6658335C8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219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0" name="Line 717">
                <a:extLst>
                  <a:ext uri="{FF2B5EF4-FFF2-40B4-BE49-F238E27FC236}">
                    <a16:creationId xmlns:a16="http://schemas.microsoft.com/office/drawing/2014/main" id="{D49D45F9-2D8B-85EC-7052-4F00513414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236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1" name="Line 718">
                <a:extLst>
                  <a:ext uri="{FF2B5EF4-FFF2-40B4-BE49-F238E27FC236}">
                    <a16:creationId xmlns:a16="http://schemas.microsoft.com/office/drawing/2014/main" id="{2F15922D-15CE-75BC-538D-162252A096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253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2" name="Line 719">
                <a:extLst>
                  <a:ext uri="{FF2B5EF4-FFF2-40B4-BE49-F238E27FC236}">
                    <a16:creationId xmlns:a16="http://schemas.microsoft.com/office/drawing/2014/main" id="{58BA04E7-60BB-E1D4-4A47-7FE91F0CD4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269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3" name="Line 720">
                <a:extLst>
                  <a:ext uri="{FF2B5EF4-FFF2-40B4-BE49-F238E27FC236}">
                    <a16:creationId xmlns:a16="http://schemas.microsoft.com/office/drawing/2014/main" id="{E3C19F2B-5D45-8791-F817-EEF66CC06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285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4" name="Line 721">
                <a:extLst>
                  <a:ext uri="{FF2B5EF4-FFF2-40B4-BE49-F238E27FC236}">
                    <a16:creationId xmlns:a16="http://schemas.microsoft.com/office/drawing/2014/main" id="{D7BB31A1-D6BD-0135-F937-B8DF224B3E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302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5" name="Line 722">
                <a:extLst>
                  <a:ext uri="{FF2B5EF4-FFF2-40B4-BE49-F238E27FC236}">
                    <a16:creationId xmlns:a16="http://schemas.microsoft.com/office/drawing/2014/main" id="{568C5D29-932F-5780-0672-89BAD77456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318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6" name="Line 723">
                <a:extLst>
                  <a:ext uri="{FF2B5EF4-FFF2-40B4-BE49-F238E27FC236}">
                    <a16:creationId xmlns:a16="http://schemas.microsoft.com/office/drawing/2014/main" id="{2F944EE7-F2BD-DB06-7826-9B01D0A64F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335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7" name="Line 724">
                <a:extLst>
                  <a:ext uri="{FF2B5EF4-FFF2-40B4-BE49-F238E27FC236}">
                    <a16:creationId xmlns:a16="http://schemas.microsoft.com/office/drawing/2014/main" id="{2E132B6A-495F-2B88-021E-43D8F4E12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351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8" name="Line 725">
                <a:extLst>
                  <a:ext uri="{FF2B5EF4-FFF2-40B4-BE49-F238E27FC236}">
                    <a16:creationId xmlns:a16="http://schemas.microsoft.com/office/drawing/2014/main" id="{88E9F079-ED29-168E-9161-B434D5FBA6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368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79" name="Line 726">
                <a:extLst>
                  <a:ext uri="{FF2B5EF4-FFF2-40B4-BE49-F238E27FC236}">
                    <a16:creationId xmlns:a16="http://schemas.microsoft.com/office/drawing/2014/main" id="{0BFFF7FC-FD6B-C561-3026-BE11C45F31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384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0" name="Line 727">
                <a:extLst>
                  <a:ext uri="{FF2B5EF4-FFF2-40B4-BE49-F238E27FC236}">
                    <a16:creationId xmlns:a16="http://schemas.microsoft.com/office/drawing/2014/main" id="{86D5A44E-3DBC-36F0-3E58-353FC8282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401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1" name="Line 728">
                <a:extLst>
                  <a:ext uri="{FF2B5EF4-FFF2-40B4-BE49-F238E27FC236}">
                    <a16:creationId xmlns:a16="http://schemas.microsoft.com/office/drawing/2014/main" id="{C09D877B-750C-6EB8-4B88-2B950392CA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417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2" name="Line 729">
                <a:extLst>
                  <a:ext uri="{FF2B5EF4-FFF2-40B4-BE49-F238E27FC236}">
                    <a16:creationId xmlns:a16="http://schemas.microsoft.com/office/drawing/2014/main" id="{6ED0BD8E-44FF-9D3F-C261-415FEB810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434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3" name="Line 730">
                <a:extLst>
                  <a:ext uri="{FF2B5EF4-FFF2-40B4-BE49-F238E27FC236}">
                    <a16:creationId xmlns:a16="http://schemas.microsoft.com/office/drawing/2014/main" id="{25D48012-BF81-1952-AAFF-8B13E723A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450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4" name="Line 731">
                <a:extLst>
                  <a:ext uri="{FF2B5EF4-FFF2-40B4-BE49-F238E27FC236}">
                    <a16:creationId xmlns:a16="http://schemas.microsoft.com/office/drawing/2014/main" id="{A9B42F81-6476-1976-3BD3-47A4948CA9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467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5" name="Line 732">
                <a:extLst>
                  <a:ext uri="{FF2B5EF4-FFF2-40B4-BE49-F238E27FC236}">
                    <a16:creationId xmlns:a16="http://schemas.microsoft.com/office/drawing/2014/main" id="{5BDED2DE-4A33-9148-1309-9A33D34B0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483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6" name="Line 733">
                <a:extLst>
                  <a:ext uri="{FF2B5EF4-FFF2-40B4-BE49-F238E27FC236}">
                    <a16:creationId xmlns:a16="http://schemas.microsoft.com/office/drawing/2014/main" id="{92501689-1010-7828-EE9F-E9616295D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500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7" name="Line 734">
                <a:extLst>
                  <a:ext uri="{FF2B5EF4-FFF2-40B4-BE49-F238E27FC236}">
                    <a16:creationId xmlns:a16="http://schemas.microsoft.com/office/drawing/2014/main" id="{55CBFEB2-44CE-D161-13E9-5F7551BCC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516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8" name="Line 735">
                <a:extLst>
                  <a:ext uri="{FF2B5EF4-FFF2-40B4-BE49-F238E27FC236}">
                    <a16:creationId xmlns:a16="http://schemas.microsoft.com/office/drawing/2014/main" id="{AFC42EE0-CE50-1BFD-03CC-ED8F7196D9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533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89" name="Line 736">
                <a:extLst>
                  <a:ext uri="{FF2B5EF4-FFF2-40B4-BE49-F238E27FC236}">
                    <a16:creationId xmlns:a16="http://schemas.microsoft.com/office/drawing/2014/main" id="{3B26E072-E925-7459-288B-533D44B03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549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0" name="Line 737">
                <a:extLst>
                  <a:ext uri="{FF2B5EF4-FFF2-40B4-BE49-F238E27FC236}">
                    <a16:creationId xmlns:a16="http://schemas.microsoft.com/office/drawing/2014/main" id="{5C1D8BDD-681D-EBB0-41C3-97712D8312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5661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1" name="Line 738">
                <a:extLst>
                  <a:ext uri="{FF2B5EF4-FFF2-40B4-BE49-F238E27FC236}">
                    <a16:creationId xmlns:a16="http://schemas.microsoft.com/office/drawing/2014/main" id="{26871424-42A3-EFAF-9154-FECC0DFC21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5826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2" name="Line 739">
                <a:extLst>
                  <a:ext uri="{FF2B5EF4-FFF2-40B4-BE49-F238E27FC236}">
                    <a16:creationId xmlns:a16="http://schemas.microsoft.com/office/drawing/2014/main" id="{97DA0656-B2E8-7DE8-E98B-5B499B1E61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599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3" name="Line 740">
                <a:extLst>
                  <a:ext uri="{FF2B5EF4-FFF2-40B4-BE49-F238E27FC236}">
                    <a16:creationId xmlns:a16="http://schemas.microsoft.com/office/drawing/2014/main" id="{4308C249-2261-9412-AC3C-3F6D08339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615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4" name="Line 741">
                <a:extLst>
                  <a:ext uri="{FF2B5EF4-FFF2-40B4-BE49-F238E27FC236}">
                    <a16:creationId xmlns:a16="http://schemas.microsoft.com/office/drawing/2014/main" id="{8DD7F51E-CB19-6A08-DBBA-779D404C62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632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5" name="Line 742">
                <a:extLst>
                  <a:ext uri="{FF2B5EF4-FFF2-40B4-BE49-F238E27FC236}">
                    <a16:creationId xmlns:a16="http://schemas.microsoft.com/office/drawing/2014/main" id="{43F7A429-4285-FC7E-2D55-1560FCE26A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6" name="Line 743">
                <a:extLst>
                  <a:ext uri="{FF2B5EF4-FFF2-40B4-BE49-F238E27FC236}">
                    <a16:creationId xmlns:a16="http://schemas.microsoft.com/office/drawing/2014/main" id="{B98063B0-91D6-ECE3-1470-0ACB4828FC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7" name="Line 744">
                <a:extLst>
                  <a:ext uri="{FF2B5EF4-FFF2-40B4-BE49-F238E27FC236}">
                    <a16:creationId xmlns:a16="http://schemas.microsoft.com/office/drawing/2014/main" id="{89D84AA5-25E5-10AD-E040-FAE07AA87A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8" name="Line 745">
                <a:extLst>
                  <a:ext uri="{FF2B5EF4-FFF2-40B4-BE49-F238E27FC236}">
                    <a16:creationId xmlns:a16="http://schemas.microsoft.com/office/drawing/2014/main" id="{E22582B4-E939-48FF-9B41-32492DB48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1045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99" name="Line 746">
                <a:extLst>
                  <a:ext uri="{FF2B5EF4-FFF2-40B4-BE49-F238E27FC236}">
                    <a16:creationId xmlns:a16="http://schemas.microsoft.com/office/drawing/2014/main" id="{6190B02D-7660-94CC-10D3-834F4953FD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104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0" name="Line 747">
                <a:extLst>
                  <a:ext uri="{FF2B5EF4-FFF2-40B4-BE49-F238E27FC236}">
                    <a16:creationId xmlns:a16="http://schemas.microsoft.com/office/drawing/2014/main" id="{514A6D1C-7E9A-86CC-DC3C-9074FF9FCB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6" y="104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1" name="Line 748">
                <a:extLst>
                  <a:ext uri="{FF2B5EF4-FFF2-40B4-BE49-F238E27FC236}">
                    <a16:creationId xmlns:a16="http://schemas.microsoft.com/office/drawing/2014/main" id="{A1C9F503-B56E-B8BF-6F67-1A9B1D03B7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2" name="Line 749">
                <a:extLst>
                  <a:ext uri="{FF2B5EF4-FFF2-40B4-BE49-F238E27FC236}">
                    <a16:creationId xmlns:a16="http://schemas.microsoft.com/office/drawing/2014/main" id="{2C9FD897-1540-9EE3-F717-7843349784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3" name="Line 750">
                <a:extLst>
                  <a:ext uri="{FF2B5EF4-FFF2-40B4-BE49-F238E27FC236}">
                    <a16:creationId xmlns:a16="http://schemas.microsoft.com/office/drawing/2014/main" id="{A0FB4D4C-D46D-B7FB-0E97-F742251B5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4" name="Line 751">
                <a:extLst>
                  <a:ext uri="{FF2B5EF4-FFF2-40B4-BE49-F238E27FC236}">
                    <a16:creationId xmlns:a16="http://schemas.microsoft.com/office/drawing/2014/main" id="{D68BABAA-572E-8697-1CD5-D57F435308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5" name="Line 752">
                <a:extLst>
                  <a:ext uri="{FF2B5EF4-FFF2-40B4-BE49-F238E27FC236}">
                    <a16:creationId xmlns:a16="http://schemas.microsoft.com/office/drawing/2014/main" id="{6B0DD445-370C-17F9-2346-04BDEEE4E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6" name="Line 753">
                <a:extLst>
                  <a:ext uri="{FF2B5EF4-FFF2-40B4-BE49-F238E27FC236}">
                    <a16:creationId xmlns:a16="http://schemas.microsoft.com/office/drawing/2014/main" id="{77DD6702-19CB-E816-F80B-41457F04A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7" name="Line 754">
                <a:extLst>
                  <a:ext uri="{FF2B5EF4-FFF2-40B4-BE49-F238E27FC236}">
                    <a16:creationId xmlns:a16="http://schemas.microsoft.com/office/drawing/2014/main" id="{A8718F91-06D3-28B6-4823-9F856B1BB9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8" name="Line 755">
                <a:extLst>
                  <a:ext uri="{FF2B5EF4-FFF2-40B4-BE49-F238E27FC236}">
                    <a16:creationId xmlns:a16="http://schemas.microsoft.com/office/drawing/2014/main" id="{E2CBCA7A-80A9-EA8D-C7B5-FAF33DA58E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09" name="Line 756">
                <a:extLst>
                  <a:ext uri="{FF2B5EF4-FFF2-40B4-BE49-F238E27FC236}">
                    <a16:creationId xmlns:a16="http://schemas.microsoft.com/office/drawing/2014/main" id="{28F5786B-FA99-6122-3EB8-BF113D1A60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0" name="Line 757">
                <a:extLst>
                  <a:ext uri="{FF2B5EF4-FFF2-40B4-BE49-F238E27FC236}">
                    <a16:creationId xmlns:a16="http://schemas.microsoft.com/office/drawing/2014/main" id="{7055205C-9D76-7819-D770-8FE4C93211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1" name="Line 758">
                <a:extLst>
                  <a:ext uri="{FF2B5EF4-FFF2-40B4-BE49-F238E27FC236}">
                    <a16:creationId xmlns:a16="http://schemas.microsoft.com/office/drawing/2014/main" id="{4A8AA134-81F8-87BB-79C7-1B4C64D5E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2" name="Line 759">
                <a:extLst>
                  <a:ext uri="{FF2B5EF4-FFF2-40B4-BE49-F238E27FC236}">
                    <a16:creationId xmlns:a16="http://schemas.microsoft.com/office/drawing/2014/main" id="{0C0839BA-3EF6-7113-2D8D-3E17C8DAE9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3" name="Line 760">
                <a:extLst>
                  <a:ext uri="{FF2B5EF4-FFF2-40B4-BE49-F238E27FC236}">
                    <a16:creationId xmlns:a16="http://schemas.microsoft.com/office/drawing/2014/main" id="{34A86604-096F-4E2A-A76F-444FEFBE0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4" name="Line 761">
                <a:extLst>
                  <a:ext uri="{FF2B5EF4-FFF2-40B4-BE49-F238E27FC236}">
                    <a16:creationId xmlns:a16="http://schemas.microsoft.com/office/drawing/2014/main" id="{6BF64C13-669F-C04F-5A8A-128F4A929F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5" name="Line 762">
                <a:extLst>
                  <a:ext uri="{FF2B5EF4-FFF2-40B4-BE49-F238E27FC236}">
                    <a16:creationId xmlns:a16="http://schemas.microsoft.com/office/drawing/2014/main" id="{B3D4A0E3-0066-84D8-B62B-0097276264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6" name="Line 763">
                <a:extLst>
                  <a:ext uri="{FF2B5EF4-FFF2-40B4-BE49-F238E27FC236}">
                    <a16:creationId xmlns:a16="http://schemas.microsoft.com/office/drawing/2014/main" id="{42DAE9CF-AF3B-1F58-0345-219A911C7B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7" name="Line 764">
                <a:extLst>
                  <a:ext uri="{FF2B5EF4-FFF2-40B4-BE49-F238E27FC236}">
                    <a16:creationId xmlns:a16="http://schemas.microsoft.com/office/drawing/2014/main" id="{FF9BBD4F-DFC9-C360-9F3D-8066E46C93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8" name="Line 765">
                <a:extLst>
                  <a:ext uri="{FF2B5EF4-FFF2-40B4-BE49-F238E27FC236}">
                    <a16:creationId xmlns:a16="http://schemas.microsoft.com/office/drawing/2014/main" id="{37D375DD-E898-B98B-979D-945D7C3E42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19" name="Line 766">
                <a:extLst>
                  <a:ext uri="{FF2B5EF4-FFF2-40B4-BE49-F238E27FC236}">
                    <a16:creationId xmlns:a16="http://schemas.microsoft.com/office/drawing/2014/main" id="{E9EEF58C-DDAD-F815-7BA2-42273951F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0" name="Line 767">
                <a:extLst>
                  <a:ext uri="{FF2B5EF4-FFF2-40B4-BE49-F238E27FC236}">
                    <a16:creationId xmlns:a16="http://schemas.microsoft.com/office/drawing/2014/main" id="{33968E94-330A-CD6B-47C3-47DB02A23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1" name="Line 768">
                <a:extLst>
                  <a:ext uri="{FF2B5EF4-FFF2-40B4-BE49-F238E27FC236}">
                    <a16:creationId xmlns:a16="http://schemas.microsoft.com/office/drawing/2014/main" id="{B2BA6C07-4CBE-6D15-BE7C-B17F8B871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2" name="Line 769">
                <a:extLst>
                  <a:ext uri="{FF2B5EF4-FFF2-40B4-BE49-F238E27FC236}">
                    <a16:creationId xmlns:a16="http://schemas.microsoft.com/office/drawing/2014/main" id="{1B5072AD-09B9-DB34-3310-E6425D769E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3" name="Line 770">
                <a:extLst>
                  <a:ext uri="{FF2B5EF4-FFF2-40B4-BE49-F238E27FC236}">
                    <a16:creationId xmlns:a16="http://schemas.microsoft.com/office/drawing/2014/main" id="{799B6F19-D2C5-EDA6-C1E0-823D5A7352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4" name="Line 771">
                <a:extLst>
                  <a:ext uri="{FF2B5EF4-FFF2-40B4-BE49-F238E27FC236}">
                    <a16:creationId xmlns:a16="http://schemas.microsoft.com/office/drawing/2014/main" id="{C612DBFE-E71E-D39F-A38A-D44C60A825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5" name="Line 772">
                <a:extLst>
                  <a:ext uri="{FF2B5EF4-FFF2-40B4-BE49-F238E27FC236}">
                    <a16:creationId xmlns:a16="http://schemas.microsoft.com/office/drawing/2014/main" id="{B833277E-F6F6-7979-6D8F-7BBB446B40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6" name="Line 773">
                <a:extLst>
                  <a:ext uri="{FF2B5EF4-FFF2-40B4-BE49-F238E27FC236}">
                    <a16:creationId xmlns:a16="http://schemas.microsoft.com/office/drawing/2014/main" id="{76C06BBD-B376-998E-1D96-82113297B2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7" name="Line 774">
                <a:extLst>
                  <a:ext uri="{FF2B5EF4-FFF2-40B4-BE49-F238E27FC236}">
                    <a16:creationId xmlns:a16="http://schemas.microsoft.com/office/drawing/2014/main" id="{98246E91-49D5-2DFD-DC3F-8836CC9136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8" name="Line 775">
                <a:extLst>
                  <a:ext uri="{FF2B5EF4-FFF2-40B4-BE49-F238E27FC236}">
                    <a16:creationId xmlns:a16="http://schemas.microsoft.com/office/drawing/2014/main" id="{A962183C-7A58-9F4F-F4F2-728D4D589D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29" name="Line 776">
                <a:extLst>
                  <a:ext uri="{FF2B5EF4-FFF2-40B4-BE49-F238E27FC236}">
                    <a16:creationId xmlns:a16="http://schemas.microsoft.com/office/drawing/2014/main" id="{6E3ED8AA-CD1D-F4FA-8A48-D9F300809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0" name="Line 777">
                <a:extLst>
                  <a:ext uri="{FF2B5EF4-FFF2-40B4-BE49-F238E27FC236}">
                    <a16:creationId xmlns:a16="http://schemas.microsoft.com/office/drawing/2014/main" id="{7FFED2C5-4830-8C13-0FB9-DF2B953585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1" name="Line 778">
                <a:extLst>
                  <a:ext uri="{FF2B5EF4-FFF2-40B4-BE49-F238E27FC236}">
                    <a16:creationId xmlns:a16="http://schemas.microsoft.com/office/drawing/2014/main" id="{1A0A2A7C-0BA2-5113-B3D5-5FD6BB36A1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2" name="Line 779">
                <a:extLst>
                  <a:ext uri="{FF2B5EF4-FFF2-40B4-BE49-F238E27FC236}">
                    <a16:creationId xmlns:a16="http://schemas.microsoft.com/office/drawing/2014/main" id="{58E3C9AA-3443-362B-5F90-0584352985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3" name="Line 780">
                <a:extLst>
                  <a:ext uri="{FF2B5EF4-FFF2-40B4-BE49-F238E27FC236}">
                    <a16:creationId xmlns:a16="http://schemas.microsoft.com/office/drawing/2014/main" id="{E9DDCB60-AF87-226F-4F72-2B4FBEFE02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4" name="Line 781">
                <a:extLst>
                  <a:ext uri="{FF2B5EF4-FFF2-40B4-BE49-F238E27FC236}">
                    <a16:creationId xmlns:a16="http://schemas.microsoft.com/office/drawing/2014/main" id="{639182BA-C565-9DC7-C247-91740EF2DA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5" name="Line 782">
                <a:extLst>
                  <a:ext uri="{FF2B5EF4-FFF2-40B4-BE49-F238E27FC236}">
                    <a16:creationId xmlns:a16="http://schemas.microsoft.com/office/drawing/2014/main" id="{D0FAE83F-1152-B63F-C7B2-F05700034B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6" name="Line 783">
                <a:extLst>
                  <a:ext uri="{FF2B5EF4-FFF2-40B4-BE49-F238E27FC236}">
                    <a16:creationId xmlns:a16="http://schemas.microsoft.com/office/drawing/2014/main" id="{58B42166-9BC0-12ED-60A1-798EF71142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7" name="Line 784">
                <a:extLst>
                  <a:ext uri="{FF2B5EF4-FFF2-40B4-BE49-F238E27FC236}">
                    <a16:creationId xmlns:a16="http://schemas.microsoft.com/office/drawing/2014/main" id="{D1292424-DCD7-0E33-9C86-CC3510A01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8" name="Line 785">
                <a:extLst>
                  <a:ext uri="{FF2B5EF4-FFF2-40B4-BE49-F238E27FC236}">
                    <a16:creationId xmlns:a16="http://schemas.microsoft.com/office/drawing/2014/main" id="{80ADE874-39CA-25D2-7261-0E2F9A48CE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39" name="Line 786">
                <a:extLst>
                  <a:ext uri="{FF2B5EF4-FFF2-40B4-BE49-F238E27FC236}">
                    <a16:creationId xmlns:a16="http://schemas.microsoft.com/office/drawing/2014/main" id="{624D5C6A-1BCD-6BEB-902C-C15A14F66F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0" name="Line 787">
                <a:extLst>
                  <a:ext uri="{FF2B5EF4-FFF2-40B4-BE49-F238E27FC236}">
                    <a16:creationId xmlns:a16="http://schemas.microsoft.com/office/drawing/2014/main" id="{3D9569A3-F0E4-02DB-77BA-D15162383C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1" name="Line 788">
                <a:extLst>
                  <a:ext uri="{FF2B5EF4-FFF2-40B4-BE49-F238E27FC236}">
                    <a16:creationId xmlns:a16="http://schemas.microsoft.com/office/drawing/2014/main" id="{4B048596-2DE4-C0AA-9429-AC33A05B4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2" name="Line 789">
                <a:extLst>
                  <a:ext uri="{FF2B5EF4-FFF2-40B4-BE49-F238E27FC236}">
                    <a16:creationId xmlns:a16="http://schemas.microsoft.com/office/drawing/2014/main" id="{18865E11-B049-CBFB-0364-E45EAA0625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3" name="Line 790">
                <a:extLst>
                  <a:ext uri="{FF2B5EF4-FFF2-40B4-BE49-F238E27FC236}">
                    <a16:creationId xmlns:a16="http://schemas.microsoft.com/office/drawing/2014/main" id="{FC0D1482-6489-F586-9323-D3BAC3632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4" name="Line 791">
                <a:extLst>
                  <a:ext uri="{FF2B5EF4-FFF2-40B4-BE49-F238E27FC236}">
                    <a16:creationId xmlns:a16="http://schemas.microsoft.com/office/drawing/2014/main" id="{DDF0A77F-6639-5229-0006-8E68E4A2DA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5" name="Line 792">
                <a:extLst>
                  <a:ext uri="{FF2B5EF4-FFF2-40B4-BE49-F238E27FC236}">
                    <a16:creationId xmlns:a16="http://schemas.microsoft.com/office/drawing/2014/main" id="{E6B287A0-D529-333A-2C19-1DCBBAAAEB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6" name="Line 793">
                <a:extLst>
                  <a:ext uri="{FF2B5EF4-FFF2-40B4-BE49-F238E27FC236}">
                    <a16:creationId xmlns:a16="http://schemas.microsoft.com/office/drawing/2014/main" id="{DE5FD1B4-1B9F-1F32-1CE9-DC2EBCFF3F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7" name="Line 794">
                <a:extLst>
                  <a:ext uri="{FF2B5EF4-FFF2-40B4-BE49-F238E27FC236}">
                    <a16:creationId xmlns:a16="http://schemas.microsoft.com/office/drawing/2014/main" id="{DF90C471-4392-20A5-B151-FBCF8358CD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8" name="Line 795">
                <a:extLst>
                  <a:ext uri="{FF2B5EF4-FFF2-40B4-BE49-F238E27FC236}">
                    <a16:creationId xmlns:a16="http://schemas.microsoft.com/office/drawing/2014/main" id="{7E4D970A-1A90-0D0D-EE3E-E722F3B612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49" name="Line 796">
                <a:extLst>
                  <a:ext uri="{FF2B5EF4-FFF2-40B4-BE49-F238E27FC236}">
                    <a16:creationId xmlns:a16="http://schemas.microsoft.com/office/drawing/2014/main" id="{06CD4968-611A-ED1E-1501-082C225634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0" name="Line 797">
                <a:extLst>
                  <a:ext uri="{FF2B5EF4-FFF2-40B4-BE49-F238E27FC236}">
                    <a16:creationId xmlns:a16="http://schemas.microsoft.com/office/drawing/2014/main" id="{36B3001E-60E9-2EB7-6259-07A9E26B81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1" name="Line 798">
                <a:extLst>
                  <a:ext uri="{FF2B5EF4-FFF2-40B4-BE49-F238E27FC236}">
                    <a16:creationId xmlns:a16="http://schemas.microsoft.com/office/drawing/2014/main" id="{05B4E788-67A8-B1A2-0401-1916403AE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2" name="Line 799">
                <a:extLst>
                  <a:ext uri="{FF2B5EF4-FFF2-40B4-BE49-F238E27FC236}">
                    <a16:creationId xmlns:a16="http://schemas.microsoft.com/office/drawing/2014/main" id="{D8F1C68B-B955-C9A1-1EB7-A70301C1B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3" name="Line 800">
                <a:extLst>
                  <a:ext uri="{FF2B5EF4-FFF2-40B4-BE49-F238E27FC236}">
                    <a16:creationId xmlns:a16="http://schemas.microsoft.com/office/drawing/2014/main" id="{E3D0E415-2652-FF79-5365-0076C4A332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4" name="Line 801">
                <a:extLst>
                  <a:ext uri="{FF2B5EF4-FFF2-40B4-BE49-F238E27FC236}">
                    <a16:creationId xmlns:a16="http://schemas.microsoft.com/office/drawing/2014/main" id="{F542371A-2510-30FD-6669-43B65DF6F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5" name="Line 802">
                <a:extLst>
                  <a:ext uri="{FF2B5EF4-FFF2-40B4-BE49-F238E27FC236}">
                    <a16:creationId xmlns:a16="http://schemas.microsoft.com/office/drawing/2014/main" id="{9F5E13F7-D06D-59EB-8F14-9C7762F6FD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6" name="Line 803">
                <a:extLst>
                  <a:ext uri="{FF2B5EF4-FFF2-40B4-BE49-F238E27FC236}">
                    <a16:creationId xmlns:a16="http://schemas.microsoft.com/office/drawing/2014/main" id="{A838C7AC-64FC-3571-8FE3-A7E666810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7" name="Line 804">
                <a:extLst>
                  <a:ext uri="{FF2B5EF4-FFF2-40B4-BE49-F238E27FC236}">
                    <a16:creationId xmlns:a16="http://schemas.microsoft.com/office/drawing/2014/main" id="{4AA91CB5-2186-B33C-017D-3A9DF77715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8" name="Line 805">
                <a:extLst>
                  <a:ext uri="{FF2B5EF4-FFF2-40B4-BE49-F238E27FC236}">
                    <a16:creationId xmlns:a16="http://schemas.microsoft.com/office/drawing/2014/main" id="{6A65E39B-D0C7-591A-5759-D989A82D54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59" name="Line 806">
                <a:extLst>
                  <a:ext uri="{FF2B5EF4-FFF2-40B4-BE49-F238E27FC236}">
                    <a16:creationId xmlns:a16="http://schemas.microsoft.com/office/drawing/2014/main" id="{B1822E31-D2B3-AB5E-0178-49A8149546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60" name="Line 807">
                <a:extLst>
                  <a:ext uri="{FF2B5EF4-FFF2-40B4-BE49-F238E27FC236}">
                    <a16:creationId xmlns:a16="http://schemas.microsoft.com/office/drawing/2014/main" id="{FDF4F0E7-5D8F-B09F-A701-A04BC96B9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9" name="Group 1009">
              <a:extLst>
                <a:ext uri="{FF2B5EF4-FFF2-40B4-BE49-F238E27FC236}">
                  <a16:creationId xmlns:a16="http://schemas.microsoft.com/office/drawing/2014/main" id="{44E884D2-0093-C4AE-E3A9-C4A9F9C909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72" y="1049"/>
              <a:ext cx="1484" cy="5273"/>
              <a:chOff x="6972" y="1049"/>
              <a:chExt cx="1484" cy="5273"/>
            </a:xfrm>
          </p:grpSpPr>
          <p:sp>
            <p:nvSpPr>
              <p:cNvPr id="11261" name="Line 809">
                <a:extLst>
                  <a:ext uri="{FF2B5EF4-FFF2-40B4-BE49-F238E27FC236}">
                    <a16:creationId xmlns:a16="http://schemas.microsoft.com/office/drawing/2014/main" id="{A0CA2EB9-9FA2-D735-4054-E882B0A8BA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2" name="Line 810">
                <a:extLst>
                  <a:ext uri="{FF2B5EF4-FFF2-40B4-BE49-F238E27FC236}">
                    <a16:creationId xmlns:a16="http://schemas.microsoft.com/office/drawing/2014/main" id="{746D3D5B-1A75-C7AB-9E5D-A43B2C9714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3" name="Line 811">
                <a:extLst>
                  <a:ext uri="{FF2B5EF4-FFF2-40B4-BE49-F238E27FC236}">
                    <a16:creationId xmlns:a16="http://schemas.microsoft.com/office/drawing/2014/main" id="{D872D544-D0F0-92D2-29A8-E57A407D95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1210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4" name="Line 812">
                <a:extLst>
                  <a:ext uri="{FF2B5EF4-FFF2-40B4-BE49-F238E27FC236}">
                    <a16:creationId xmlns:a16="http://schemas.microsoft.com/office/drawing/2014/main" id="{7623AB5E-6E5A-1D6F-3604-182D124B83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121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5" name="Line 813">
                <a:extLst>
                  <a:ext uri="{FF2B5EF4-FFF2-40B4-BE49-F238E27FC236}">
                    <a16:creationId xmlns:a16="http://schemas.microsoft.com/office/drawing/2014/main" id="{86E01EC0-BD00-5AC3-75DD-3BA466F8FA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6" name="Line 814">
                <a:extLst>
                  <a:ext uri="{FF2B5EF4-FFF2-40B4-BE49-F238E27FC236}">
                    <a16:creationId xmlns:a16="http://schemas.microsoft.com/office/drawing/2014/main" id="{3FB72B50-9CB4-992C-9D45-E41BD7CFC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7" name="Line 815">
                <a:extLst>
                  <a:ext uri="{FF2B5EF4-FFF2-40B4-BE49-F238E27FC236}">
                    <a16:creationId xmlns:a16="http://schemas.microsoft.com/office/drawing/2014/main" id="{630D3AB7-42C0-3AB6-6FED-F874382AF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1375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8" name="Line 816">
                <a:extLst>
                  <a:ext uri="{FF2B5EF4-FFF2-40B4-BE49-F238E27FC236}">
                    <a16:creationId xmlns:a16="http://schemas.microsoft.com/office/drawing/2014/main" id="{CC79C43D-9F28-6444-7F87-E3CB072EB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137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9" name="Line 817">
                <a:extLst>
                  <a:ext uri="{FF2B5EF4-FFF2-40B4-BE49-F238E27FC236}">
                    <a16:creationId xmlns:a16="http://schemas.microsoft.com/office/drawing/2014/main" id="{7297DA1F-86DB-6271-F671-079B62E4A9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0" name="Line 818">
                <a:extLst>
                  <a:ext uri="{FF2B5EF4-FFF2-40B4-BE49-F238E27FC236}">
                    <a16:creationId xmlns:a16="http://schemas.microsoft.com/office/drawing/2014/main" id="{DE13AF27-C9CB-77A4-9882-9EA15A4E1D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1" name="Line 819">
                <a:extLst>
                  <a:ext uri="{FF2B5EF4-FFF2-40B4-BE49-F238E27FC236}">
                    <a16:creationId xmlns:a16="http://schemas.microsoft.com/office/drawing/2014/main" id="{221F2B4B-D931-5BC7-EFC8-E7FE355A65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1540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2" name="Line 820">
                <a:extLst>
                  <a:ext uri="{FF2B5EF4-FFF2-40B4-BE49-F238E27FC236}">
                    <a16:creationId xmlns:a16="http://schemas.microsoft.com/office/drawing/2014/main" id="{6E94CD52-1EA2-E74E-4E72-C90613C5D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154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3" name="Line 821">
                <a:extLst>
                  <a:ext uri="{FF2B5EF4-FFF2-40B4-BE49-F238E27FC236}">
                    <a16:creationId xmlns:a16="http://schemas.microsoft.com/office/drawing/2014/main" id="{BF725D73-D3E9-9B5C-1B4F-C66745CDC2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4" name="Line 822">
                <a:extLst>
                  <a:ext uri="{FF2B5EF4-FFF2-40B4-BE49-F238E27FC236}">
                    <a16:creationId xmlns:a16="http://schemas.microsoft.com/office/drawing/2014/main" id="{25E4BD8E-B7F0-DF01-D567-09F0A4170D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5" name="Line 823">
                <a:extLst>
                  <a:ext uri="{FF2B5EF4-FFF2-40B4-BE49-F238E27FC236}">
                    <a16:creationId xmlns:a16="http://schemas.microsoft.com/office/drawing/2014/main" id="{9DCAD632-6C22-0D39-8926-CC8857E7D0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1704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6" name="Line 824">
                <a:extLst>
                  <a:ext uri="{FF2B5EF4-FFF2-40B4-BE49-F238E27FC236}">
                    <a16:creationId xmlns:a16="http://schemas.microsoft.com/office/drawing/2014/main" id="{21E436AF-57B0-8D71-A3F9-25E248A3BA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170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7" name="Line 825">
                <a:extLst>
                  <a:ext uri="{FF2B5EF4-FFF2-40B4-BE49-F238E27FC236}">
                    <a16:creationId xmlns:a16="http://schemas.microsoft.com/office/drawing/2014/main" id="{B63A4E98-BE62-F702-5301-6787807F3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8" name="Line 826">
                <a:extLst>
                  <a:ext uri="{FF2B5EF4-FFF2-40B4-BE49-F238E27FC236}">
                    <a16:creationId xmlns:a16="http://schemas.microsoft.com/office/drawing/2014/main" id="{6B7E3516-BBE6-4FE6-455C-8B3E9DE384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79" name="Line 827">
                <a:extLst>
                  <a:ext uri="{FF2B5EF4-FFF2-40B4-BE49-F238E27FC236}">
                    <a16:creationId xmlns:a16="http://schemas.microsoft.com/office/drawing/2014/main" id="{14B1B9C9-3408-A80F-B56B-98C1DCC1ED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1869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0" name="Line 828">
                <a:extLst>
                  <a:ext uri="{FF2B5EF4-FFF2-40B4-BE49-F238E27FC236}">
                    <a16:creationId xmlns:a16="http://schemas.microsoft.com/office/drawing/2014/main" id="{00D8A64E-5F68-0AD1-73B1-215271156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186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1" name="Line 829">
                <a:extLst>
                  <a:ext uri="{FF2B5EF4-FFF2-40B4-BE49-F238E27FC236}">
                    <a16:creationId xmlns:a16="http://schemas.microsoft.com/office/drawing/2014/main" id="{81ECB184-2E36-CD9C-F87B-D6CFD98B30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2" name="Line 830">
                <a:extLst>
                  <a:ext uri="{FF2B5EF4-FFF2-40B4-BE49-F238E27FC236}">
                    <a16:creationId xmlns:a16="http://schemas.microsoft.com/office/drawing/2014/main" id="{C76CB46A-FD7B-B6FD-59DC-F5DAEA732A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3" name="Line 831">
                <a:extLst>
                  <a:ext uri="{FF2B5EF4-FFF2-40B4-BE49-F238E27FC236}">
                    <a16:creationId xmlns:a16="http://schemas.microsoft.com/office/drawing/2014/main" id="{E29C0042-09DD-8197-9A11-F03E62EE8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2034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4" name="Line 832">
                <a:extLst>
                  <a:ext uri="{FF2B5EF4-FFF2-40B4-BE49-F238E27FC236}">
                    <a16:creationId xmlns:a16="http://schemas.microsoft.com/office/drawing/2014/main" id="{8E75F6B1-044E-3763-EACB-5F296B8B2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203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5" name="Line 833">
                <a:extLst>
                  <a:ext uri="{FF2B5EF4-FFF2-40B4-BE49-F238E27FC236}">
                    <a16:creationId xmlns:a16="http://schemas.microsoft.com/office/drawing/2014/main" id="{30E81ED7-5719-1BCA-A208-09858CEDEB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6" name="Line 834">
                <a:extLst>
                  <a:ext uri="{FF2B5EF4-FFF2-40B4-BE49-F238E27FC236}">
                    <a16:creationId xmlns:a16="http://schemas.microsoft.com/office/drawing/2014/main" id="{B8E2F5CF-7881-1687-4443-69C6AEFB7F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7" name="Line 835">
                <a:extLst>
                  <a:ext uri="{FF2B5EF4-FFF2-40B4-BE49-F238E27FC236}">
                    <a16:creationId xmlns:a16="http://schemas.microsoft.com/office/drawing/2014/main" id="{A1EAA7DC-F0E7-439D-8EA1-8454E64B3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2198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8" name="Line 836">
                <a:extLst>
                  <a:ext uri="{FF2B5EF4-FFF2-40B4-BE49-F238E27FC236}">
                    <a16:creationId xmlns:a16="http://schemas.microsoft.com/office/drawing/2014/main" id="{664D76A7-7645-11CF-D7A4-36AFC5EBC5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219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89" name="Line 837">
                <a:extLst>
                  <a:ext uri="{FF2B5EF4-FFF2-40B4-BE49-F238E27FC236}">
                    <a16:creationId xmlns:a16="http://schemas.microsoft.com/office/drawing/2014/main" id="{2E3576D4-E9DB-AFB0-5D87-97B1886439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0" name="Line 838">
                <a:extLst>
                  <a:ext uri="{FF2B5EF4-FFF2-40B4-BE49-F238E27FC236}">
                    <a16:creationId xmlns:a16="http://schemas.microsoft.com/office/drawing/2014/main" id="{9B77CD9F-9FC0-ED69-1608-D960986E0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1" name="Line 839">
                <a:extLst>
                  <a:ext uri="{FF2B5EF4-FFF2-40B4-BE49-F238E27FC236}">
                    <a16:creationId xmlns:a16="http://schemas.microsoft.com/office/drawing/2014/main" id="{84E540B1-07C0-3734-05A3-0EEA7AF47B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2365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2" name="Line 840">
                <a:extLst>
                  <a:ext uri="{FF2B5EF4-FFF2-40B4-BE49-F238E27FC236}">
                    <a16:creationId xmlns:a16="http://schemas.microsoft.com/office/drawing/2014/main" id="{732E6BB0-510D-7462-C5CD-811E4E5050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236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3" name="Line 841">
                <a:extLst>
                  <a:ext uri="{FF2B5EF4-FFF2-40B4-BE49-F238E27FC236}">
                    <a16:creationId xmlns:a16="http://schemas.microsoft.com/office/drawing/2014/main" id="{7E9362A2-4D22-5F71-9A35-1852CC835D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4" name="Line 842">
                <a:extLst>
                  <a:ext uri="{FF2B5EF4-FFF2-40B4-BE49-F238E27FC236}">
                    <a16:creationId xmlns:a16="http://schemas.microsoft.com/office/drawing/2014/main" id="{F42D439F-34CB-6A1D-F17B-5BD7F787B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5" name="Line 843">
                <a:extLst>
                  <a:ext uri="{FF2B5EF4-FFF2-40B4-BE49-F238E27FC236}">
                    <a16:creationId xmlns:a16="http://schemas.microsoft.com/office/drawing/2014/main" id="{B9D82128-817E-9BB0-9495-F4AE4D0790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2530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6" name="Line 844">
                <a:extLst>
                  <a:ext uri="{FF2B5EF4-FFF2-40B4-BE49-F238E27FC236}">
                    <a16:creationId xmlns:a16="http://schemas.microsoft.com/office/drawing/2014/main" id="{6815895F-DF72-4F32-6E67-80D303C55D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253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7" name="Line 845">
                <a:extLst>
                  <a:ext uri="{FF2B5EF4-FFF2-40B4-BE49-F238E27FC236}">
                    <a16:creationId xmlns:a16="http://schemas.microsoft.com/office/drawing/2014/main" id="{69D41636-690F-DD8C-ADA0-CB450B2603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8" name="Line 846">
                <a:extLst>
                  <a:ext uri="{FF2B5EF4-FFF2-40B4-BE49-F238E27FC236}">
                    <a16:creationId xmlns:a16="http://schemas.microsoft.com/office/drawing/2014/main" id="{13039F8D-B663-2A57-334F-78A925E3E3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99" name="Line 847">
                <a:extLst>
                  <a:ext uri="{FF2B5EF4-FFF2-40B4-BE49-F238E27FC236}">
                    <a16:creationId xmlns:a16="http://schemas.microsoft.com/office/drawing/2014/main" id="{77CFDB41-B60B-9274-0E23-F6D25DE69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2695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0" name="Line 848">
                <a:extLst>
                  <a:ext uri="{FF2B5EF4-FFF2-40B4-BE49-F238E27FC236}">
                    <a16:creationId xmlns:a16="http://schemas.microsoft.com/office/drawing/2014/main" id="{BE966B7B-B2AA-BD76-A900-EAB2630F98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269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1" name="Line 849">
                <a:extLst>
                  <a:ext uri="{FF2B5EF4-FFF2-40B4-BE49-F238E27FC236}">
                    <a16:creationId xmlns:a16="http://schemas.microsoft.com/office/drawing/2014/main" id="{B8AA5C8A-CFC9-755B-D9EE-348CF2F84C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2" name="Line 850">
                <a:extLst>
                  <a:ext uri="{FF2B5EF4-FFF2-40B4-BE49-F238E27FC236}">
                    <a16:creationId xmlns:a16="http://schemas.microsoft.com/office/drawing/2014/main" id="{CD934190-91A0-4B73-4FCF-6DF82A479B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3" name="Line 851">
                <a:extLst>
                  <a:ext uri="{FF2B5EF4-FFF2-40B4-BE49-F238E27FC236}">
                    <a16:creationId xmlns:a16="http://schemas.microsoft.com/office/drawing/2014/main" id="{485FC3E5-557F-4580-C66C-AF24532C2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2859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4" name="Line 852">
                <a:extLst>
                  <a:ext uri="{FF2B5EF4-FFF2-40B4-BE49-F238E27FC236}">
                    <a16:creationId xmlns:a16="http://schemas.microsoft.com/office/drawing/2014/main" id="{AEB479F1-99AF-D5CF-AC7B-7E79E011E7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285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5" name="Line 853">
                <a:extLst>
                  <a:ext uri="{FF2B5EF4-FFF2-40B4-BE49-F238E27FC236}">
                    <a16:creationId xmlns:a16="http://schemas.microsoft.com/office/drawing/2014/main" id="{B295215D-DEA0-64A8-936F-0626C344AC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6" name="Line 854">
                <a:extLst>
                  <a:ext uri="{FF2B5EF4-FFF2-40B4-BE49-F238E27FC236}">
                    <a16:creationId xmlns:a16="http://schemas.microsoft.com/office/drawing/2014/main" id="{6D025B61-CBC3-453D-DF1E-18695964D0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7" name="Line 855">
                <a:extLst>
                  <a:ext uri="{FF2B5EF4-FFF2-40B4-BE49-F238E27FC236}">
                    <a16:creationId xmlns:a16="http://schemas.microsoft.com/office/drawing/2014/main" id="{0217C681-8E1F-4EAD-B685-41C73CF499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3024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8" name="Line 856">
                <a:extLst>
                  <a:ext uri="{FF2B5EF4-FFF2-40B4-BE49-F238E27FC236}">
                    <a16:creationId xmlns:a16="http://schemas.microsoft.com/office/drawing/2014/main" id="{97BF447D-2417-AF2A-6A0A-69F3455224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302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09" name="Line 857">
                <a:extLst>
                  <a:ext uri="{FF2B5EF4-FFF2-40B4-BE49-F238E27FC236}">
                    <a16:creationId xmlns:a16="http://schemas.microsoft.com/office/drawing/2014/main" id="{D38A0C3C-296D-DA21-272A-F3651F2C3D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0" name="Line 858">
                <a:extLst>
                  <a:ext uri="{FF2B5EF4-FFF2-40B4-BE49-F238E27FC236}">
                    <a16:creationId xmlns:a16="http://schemas.microsoft.com/office/drawing/2014/main" id="{587B9904-572F-6314-9D5C-D7994E8AEA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1" name="Line 859">
                <a:extLst>
                  <a:ext uri="{FF2B5EF4-FFF2-40B4-BE49-F238E27FC236}">
                    <a16:creationId xmlns:a16="http://schemas.microsoft.com/office/drawing/2014/main" id="{436AF018-6C66-DBE5-20DE-DA2F79840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3189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2" name="Line 860">
                <a:extLst>
                  <a:ext uri="{FF2B5EF4-FFF2-40B4-BE49-F238E27FC236}">
                    <a16:creationId xmlns:a16="http://schemas.microsoft.com/office/drawing/2014/main" id="{668AC7BA-8A5B-C2DD-9223-566DEE3E3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318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3" name="Line 861">
                <a:extLst>
                  <a:ext uri="{FF2B5EF4-FFF2-40B4-BE49-F238E27FC236}">
                    <a16:creationId xmlns:a16="http://schemas.microsoft.com/office/drawing/2014/main" id="{1F2ED5DC-018C-7446-8E16-390D1A2A2B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4" name="Line 862">
                <a:extLst>
                  <a:ext uri="{FF2B5EF4-FFF2-40B4-BE49-F238E27FC236}">
                    <a16:creationId xmlns:a16="http://schemas.microsoft.com/office/drawing/2014/main" id="{E51E38AA-4D73-B7A5-9758-588FCDC827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5" name="Line 863">
                <a:extLst>
                  <a:ext uri="{FF2B5EF4-FFF2-40B4-BE49-F238E27FC236}">
                    <a16:creationId xmlns:a16="http://schemas.microsoft.com/office/drawing/2014/main" id="{F117F320-905D-38F8-0571-87794700C8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3353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6" name="Line 864">
                <a:extLst>
                  <a:ext uri="{FF2B5EF4-FFF2-40B4-BE49-F238E27FC236}">
                    <a16:creationId xmlns:a16="http://schemas.microsoft.com/office/drawing/2014/main" id="{2209FCD9-91F8-66FB-B7BE-3714E3A745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335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7" name="Line 865">
                <a:extLst>
                  <a:ext uri="{FF2B5EF4-FFF2-40B4-BE49-F238E27FC236}">
                    <a16:creationId xmlns:a16="http://schemas.microsoft.com/office/drawing/2014/main" id="{6BFBC96A-9BD8-49B9-AB17-BBB707A7A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8" name="Line 866">
                <a:extLst>
                  <a:ext uri="{FF2B5EF4-FFF2-40B4-BE49-F238E27FC236}">
                    <a16:creationId xmlns:a16="http://schemas.microsoft.com/office/drawing/2014/main" id="{CE30E94A-EBE5-4845-BAE1-D743E23080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19" name="Line 867">
                <a:extLst>
                  <a:ext uri="{FF2B5EF4-FFF2-40B4-BE49-F238E27FC236}">
                    <a16:creationId xmlns:a16="http://schemas.microsoft.com/office/drawing/2014/main" id="{4B6E41C4-CDA8-634B-8839-330664663D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3518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0" name="Line 868">
                <a:extLst>
                  <a:ext uri="{FF2B5EF4-FFF2-40B4-BE49-F238E27FC236}">
                    <a16:creationId xmlns:a16="http://schemas.microsoft.com/office/drawing/2014/main" id="{EB5A2E3C-0F24-AFB7-7FE4-A155BF4100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351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1" name="Line 869">
                <a:extLst>
                  <a:ext uri="{FF2B5EF4-FFF2-40B4-BE49-F238E27FC236}">
                    <a16:creationId xmlns:a16="http://schemas.microsoft.com/office/drawing/2014/main" id="{D66DE1B6-C3C7-CB99-E6B3-A3F051FDA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2" name="Line 870">
                <a:extLst>
                  <a:ext uri="{FF2B5EF4-FFF2-40B4-BE49-F238E27FC236}">
                    <a16:creationId xmlns:a16="http://schemas.microsoft.com/office/drawing/2014/main" id="{48E06A0D-5931-92FD-1A34-2B9F707D1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3" name="Line 871">
                <a:extLst>
                  <a:ext uri="{FF2B5EF4-FFF2-40B4-BE49-F238E27FC236}">
                    <a16:creationId xmlns:a16="http://schemas.microsoft.com/office/drawing/2014/main" id="{DFC01C0C-ED9D-815C-B6D9-6D684A49D5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3683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4" name="Line 872">
                <a:extLst>
                  <a:ext uri="{FF2B5EF4-FFF2-40B4-BE49-F238E27FC236}">
                    <a16:creationId xmlns:a16="http://schemas.microsoft.com/office/drawing/2014/main" id="{6E19772D-9776-C588-5849-2A82188E38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368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5" name="Line 873">
                <a:extLst>
                  <a:ext uri="{FF2B5EF4-FFF2-40B4-BE49-F238E27FC236}">
                    <a16:creationId xmlns:a16="http://schemas.microsoft.com/office/drawing/2014/main" id="{C7E59973-EC61-84A1-8779-AD7C55FC8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6" name="Line 874">
                <a:extLst>
                  <a:ext uri="{FF2B5EF4-FFF2-40B4-BE49-F238E27FC236}">
                    <a16:creationId xmlns:a16="http://schemas.microsoft.com/office/drawing/2014/main" id="{97E9D58B-163D-FFF3-3441-C6BD37301E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7" name="Line 875">
                <a:extLst>
                  <a:ext uri="{FF2B5EF4-FFF2-40B4-BE49-F238E27FC236}">
                    <a16:creationId xmlns:a16="http://schemas.microsoft.com/office/drawing/2014/main" id="{224B71CF-5B83-9404-616A-CD81025EE1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3848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8" name="Line 876">
                <a:extLst>
                  <a:ext uri="{FF2B5EF4-FFF2-40B4-BE49-F238E27FC236}">
                    <a16:creationId xmlns:a16="http://schemas.microsoft.com/office/drawing/2014/main" id="{CA176244-F16E-B55C-90D0-691BEA3667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384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29" name="Line 877">
                <a:extLst>
                  <a:ext uri="{FF2B5EF4-FFF2-40B4-BE49-F238E27FC236}">
                    <a16:creationId xmlns:a16="http://schemas.microsoft.com/office/drawing/2014/main" id="{E83C2887-CB65-ECB0-32C6-FD892C452A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0" name="Line 878">
                <a:extLst>
                  <a:ext uri="{FF2B5EF4-FFF2-40B4-BE49-F238E27FC236}">
                    <a16:creationId xmlns:a16="http://schemas.microsoft.com/office/drawing/2014/main" id="{54FABFE7-2123-AAFE-329B-D2CF0A0F92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1" name="Line 879">
                <a:extLst>
                  <a:ext uri="{FF2B5EF4-FFF2-40B4-BE49-F238E27FC236}">
                    <a16:creationId xmlns:a16="http://schemas.microsoft.com/office/drawing/2014/main" id="{64FE4ABC-1455-8339-1559-04D810EAB1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4012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2" name="Line 880">
                <a:extLst>
                  <a:ext uri="{FF2B5EF4-FFF2-40B4-BE49-F238E27FC236}">
                    <a16:creationId xmlns:a16="http://schemas.microsoft.com/office/drawing/2014/main" id="{058686FA-97A3-9124-5196-22875E87A0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401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3" name="Line 881">
                <a:extLst>
                  <a:ext uri="{FF2B5EF4-FFF2-40B4-BE49-F238E27FC236}">
                    <a16:creationId xmlns:a16="http://schemas.microsoft.com/office/drawing/2014/main" id="{49C9D18C-636D-E2BE-26CF-1E423264D9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4" name="Line 882">
                <a:extLst>
                  <a:ext uri="{FF2B5EF4-FFF2-40B4-BE49-F238E27FC236}">
                    <a16:creationId xmlns:a16="http://schemas.microsoft.com/office/drawing/2014/main" id="{244EB9B7-08AB-F7E7-D32C-9925A3D9A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5" name="Line 883">
                <a:extLst>
                  <a:ext uri="{FF2B5EF4-FFF2-40B4-BE49-F238E27FC236}">
                    <a16:creationId xmlns:a16="http://schemas.microsoft.com/office/drawing/2014/main" id="{3F6D4128-E20A-5E7F-74DC-E93623CD2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4179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6" name="Line 884">
                <a:extLst>
                  <a:ext uri="{FF2B5EF4-FFF2-40B4-BE49-F238E27FC236}">
                    <a16:creationId xmlns:a16="http://schemas.microsoft.com/office/drawing/2014/main" id="{0F8730DA-7022-72C6-1602-5FD3CCD98E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417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7" name="Line 885">
                <a:extLst>
                  <a:ext uri="{FF2B5EF4-FFF2-40B4-BE49-F238E27FC236}">
                    <a16:creationId xmlns:a16="http://schemas.microsoft.com/office/drawing/2014/main" id="{9E8453E5-1309-F6AE-1DA6-3162124FCD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8" name="Line 886">
                <a:extLst>
                  <a:ext uri="{FF2B5EF4-FFF2-40B4-BE49-F238E27FC236}">
                    <a16:creationId xmlns:a16="http://schemas.microsoft.com/office/drawing/2014/main" id="{80977168-C5E3-03BA-030B-0248B8C600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39" name="Line 887">
                <a:extLst>
                  <a:ext uri="{FF2B5EF4-FFF2-40B4-BE49-F238E27FC236}">
                    <a16:creationId xmlns:a16="http://schemas.microsoft.com/office/drawing/2014/main" id="{AD766AA0-CB02-6631-281D-B4FDC21F0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4344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0" name="Line 888">
                <a:extLst>
                  <a:ext uri="{FF2B5EF4-FFF2-40B4-BE49-F238E27FC236}">
                    <a16:creationId xmlns:a16="http://schemas.microsoft.com/office/drawing/2014/main" id="{405218C9-B145-E83B-97A6-B1F1CF4F3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434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1" name="Line 889">
                <a:extLst>
                  <a:ext uri="{FF2B5EF4-FFF2-40B4-BE49-F238E27FC236}">
                    <a16:creationId xmlns:a16="http://schemas.microsoft.com/office/drawing/2014/main" id="{10C248E5-893E-7BE9-7F5A-5C1287F8C3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2" name="Line 890">
                <a:extLst>
                  <a:ext uri="{FF2B5EF4-FFF2-40B4-BE49-F238E27FC236}">
                    <a16:creationId xmlns:a16="http://schemas.microsoft.com/office/drawing/2014/main" id="{7F8A50BA-1F29-5D6D-AEA8-FE16B88233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3" name="Line 891">
                <a:extLst>
                  <a:ext uri="{FF2B5EF4-FFF2-40B4-BE49-F238E27FC236}">
                    <a16:creationId xmlns:a16="http://schemas.microsoft.com/office/drawing/2014/main" id="{FAAAB923-CD4A-E711-DF49-8B5333530C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4508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4" name="Line 892">
                <a:extLst>
                  <a:ext uri="{FF2B5EF4-FFF2-40B4-BE49-F238E27FC236}">
                    <a16:creationId xmlns:a16="http://schemas.microsoft.com/office/drawing/2014/main" id="{A1200022-2E52-B32D-DBC2-5FD1175EEE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450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5" name="Line 893">
                <a:extLst>
                  <a:ext uri="{FF2B5EF4-FFF2-40B4-BE49-F238E27FC236}">
                    <a16:creationId xmlns:a16="http://schemas.microsoft.com/office/drawing/2014/main" id="{E3F3740E-1DAC-7E5F-C189-185BCA06E7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6" name="Line 894">
                <a:extLst>
                  <a:ext uri="{FF2B5EF4-FFF2-40B4-BE49-F238E27FC236}">
                    <a16:creationId xmlns:a16="http://schemas.microsoft.com/office/drawing/2014/main" id="{2D0286DA-C2C3-B81C-B7D8-5C0B7FF992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7" name="Line 895">
                <a:extLst>
                  <a:ext uri="{FF2B5EF4-FFF2-40B4-BE49-F238E27FC236}">
                    <a16:creationId xmlns:a16="http://schemas.microsoft.com/office/drawing/2014/main" id="{16831BA7-6D20-6DD7-4826-0DD4586566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4673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8" name="Line 896">
                <a:extLst>
                  <a:ext uri="{FF2B5EF4-FFF2-40B4-BE49-F238E27FC236}">
                    <a16:creationId xmlns:a16="http://schemas.microsoft.com/office/drawing/2014/main" id="{401A49C1-A673-2666-3BC2-F7E2FB2B1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467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49" name="Line 897">
                <a:extLst>
                  <a:ext uri="{FF2B5EF4-FFF2-40B4-BE49-F238E27FC236}">
                    <a16:creationId xmlns:a16="http://schemas.microsoft.com/office/drawing/2014/main" id="{CF3ED8CF-F6EF-D0CD-3DD6-F25CF53E9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0" name="Line 898">
                <a:extLst>
                  <a:ext uri="{FF2B5EF4-FFF2-40B4-BE49-F238E27FC236}">
                    <a16:creationId xmlns:a16="http://schemas.microsoft.com/office/drawing/2014/main" id="{A200707F-DC8F-A1C2-DDCF-1F9D4F603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1" name="Line 899">
                <a:extLst>
                  <a:ext uri="{FF2B5EF4-FFF2-40B4-BE49-F238E27FC236}">
                    <a16:creationId xmlns:a16="http://schemas.microsoft.com/office/drawing/2014/main" id="{AD81D9AA-BA38-2B78-FFAF-E2BDCACEF8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4838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2" name="Line 900">
                <a:extLst>
                  <a:ext uri="{FF2B5EF4-FFF2-40B4-BE49-F238E27FC236}">
                    <a16:creationId xmlns:a16="http://schemas.microsoft.com/office/drawing/2014/main" id="{EB3AD2D3-C70A-0260-E2D0-C85A377430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483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3" name="Line 901">
                <a:extLst>
                  <a:ext uri="{FF2B5EF4-FFF2-40B4-BE49-F238E27FC236}">
                    <a16:creationId xmlns:a16="http://schemas.microsoft.com/office/drawing/2014/main" id="{E28D0198-DF00-1489-9A20-EAC5986DDD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4" name="Line 902">
                <a:extLst>
                  <a:ext uri="{FF2B5EF4-FFF2-40B4-BE49-F238E27FC236}">
                    <a16:creationId xmlns:a16="http://schemas.microsoft.com/office/drawing/2014/main" id="{AE2F0932-8B81-483D-67BE-21F276E813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5" name="Line 903">
                <a:extLst>
                  <a:ext uri="{FF2B5EF4-FFF2-40B4-BE49-F238E27FC236}">
                    <a16:creationId xmlns:a16="http://schemas.microsoft.com/office/drawing/2014/main" id="{969F915B-0AE2-A97F-3055-904D8E16EE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5003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6" name="Line 904">
                <a:extLst>
                  <a:ext uri="{FF2B5EF4-FFF2-40B4-BE49-F238E27FC236}">
                    <a16:creationId xmlns:a16="http://schemas.microsoft.com/office/drawing/2014/main" id="{934A8CD6-2A8E-D859-679A-1377E8173B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500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7" name="Line 905">
                <a:extLst>
                  <a:ext uri="{FF2B5EF4-FFF2-40B4-BE49-F238E27FC236}">
                    <a16:creationId xmlns:a16="http://schemas.microsoft.com/office/drawing/2014/main" id="{B1E4387C-3CAD-2686-CB19-C00AFF7EE2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8" name="Line 906">
                <a:extLst>
                  <a:ext uri="{FF2B5EF4-FFF2-40B4-BE49-F238E27FC236}">
                    <a16:creationId xmlns:a16="http://schemas.microsoft.com/office/drawing/2014/main" id="{174A3543-A5B3-56B7-2877-CBC26A4AB6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59" name="Line 907">
                <a:extLst>
                  <a:ext uri="{FF2B5EF4-FFF2-40B4-BE49-F238E27FC236}">
                    <a16:creationId xmlns:a16="http://schemas.microsoft.com/office/drawing/2014/main" id="{42D179DF-D7B6-E95C-E78C-DFA9178BA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5167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0" name="Line 908">
                <a:extLst>
                  <a:ext uri="{FF2B5EF4-FFF2-40B4-BE49-F238E27FC236}">
                    <a16:creationId xmlns:a16="http://schemas.microsoft.com/office/drawing/2014/main" id="{0C22408F-DB79-F0D2-5536-3EECAEBCD5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5167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1" name="Line 909">
                <a:extLst>
                  <a:ext uri="{FF2B5EF4-FFF2-40B4-BE49-F238E27FC236}">
                    <a16:creationId xmlns:a16="http://schemas.microsoft.com/office/drawing/2014/main" id="{DFD70344-18EC-F052-2A43-33E0EC3F5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2" name="Line 910">
                <a:extLst>
                  <a:ext uri="{FF2B5EF4-FFF2-40B4-BE49-F238E27FC236}">
                    <a16:creationId xmlns:a16="http://schemas.microsoft.com/office/drawing/2014/main" id="{2CE3C3C3-445F-E0B3-80FB-956B9EB7F2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3" name="Line 911">
                <a:extLst>
                  <a:ext uri="{FF2B5EF4-FFF2-40B4-BE49-F238E27FC236}">
                    <a16:creationId xmlns:a16="http://schemas.microsoft.com/office/drawing/2014/main" id="{69454D4C-162C-44FB-7E73-CFFEABED13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5332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4" name="Line 912">
                <a:extLst>
                  <a:ext uri="{FF2B5EF4-FFF2-40B4-BE49-F238E27FC236}">
                    <a16:creationId xmlns:a16="http://schemas.microsoft.com/office/drawing/2014/main" id="{6926B20C-40C0-78DC-6473-70E3BE80A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533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5" name="Line 913">
                <a:extLst>
                  <a:ext uri="{FF2B5EF4-FFF2-40B4-BE49-F238E27FC236}">
                    <a16:creationId xmlns:a16="http://schemas.microsoft.com/office/drawing/2014/main" id="{C13BE192-56A7-48C2-7ACE-CBA11BEF7D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6" name="Line 914">
                <a:extLst>
                  <a:ext uri="{FF2B5EF4-FFF2-40B4-BE49-F238E27FC236}">
                    <a16:creationId xmlns:a16="http://schemas.microsoft.com/office/drawing/2014/main" id="{2640B304-D2D7-0DCA-1D46-43EB2793DC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7" name="Line 915">
                <a:extLst>
                  <a:ext uri="{FF2B5EF4-FFF2-40B4-BE49-F238E27FC236}">
                    <a16:creationId xmlns:a16="http://schemas.microsoft.com/office/drawing/2014/main" id="{D8CDB732-0518-95DF-A239-252211E3B3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5497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8" name="Line 916">
                <a:extLst>
                  <a:ext uri="{FF2B5EF4-FFF2-40B4-BE49-F238E27FC236}">
                    <a16:creationId xmlns:a16="http://schemas.microsoft.com/office/drawing/2014/main" id="{7B945A38-4D63-DDAA-BDB8-733ECC804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5497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69" name="Line 917">
                <a:extLst>
                  <a:ext uri="{FF2B5EF4-FFF2-40B4-BE49-F238E27FC236}">
                    <a16:creationId xmlns:a16="http://schemas.microsoft.com/office/drawing/2014/main" id="{68521D5A-56AE-003F-4C64-779E87331F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0" name="Line 918">
                <a:extLst>
                  <a:ext uri="{FF2B5EF4-FFF2-40B4-BE49-F238E27FC236}">
                    <a16:creationId xmlns:a16="http://schemas.microsoft.com/office/drawing/2014/main" id="{CB55A424-E453-33F0-9FF5-6A1E71BFE0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1" name="Line 919">
                <a:extLst>
                  <a:ext uri="{FF2B5EF4-FFF2-40B4-BE49-F238E27FC236}">
                    <a16:creationId xmlns:a16="http://schemas.microsoft.com/office/drawing/2014/main" id="{46D4C74A-DCFC-36BF-6F55-BBC4569BB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5661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2" name="Line 920">
                <a:extLst>
                  <a:ext uri="{FF2B5EF4-FFF2-40B4-BE49-F238E27FC236}">
                    <a16:creationId xmlns:a16="http://schemas.microsoft.com/office/drawing/2014/main" id="{F02E2445-4624-0466-8306-C6434A869A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5661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3" name="Line 921">
                <a:extLst>
                  <a:ext uri="{FF2B5EF4-FFF2-40B4-BE49-F238E27FC236}">
                    <a16:creationId xmlns:a16="http://schemas.microsoft.com/office/drawing/2014/main" id="{7FABF070-4851-E27B-FF28-8902D7C6B3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4" name="Line 922">
                <a:extLst>
                  <a:ext uri="{FF2B5EF4-FFF2-40B4-BE49-F238E27FC236}">
                    <a16:creationId xmlns:a16="http://schemas.microsoft.com/office/drawing/2014/main" id="{4BBF5AD2-96F4-78D5-B6CE-1E4B874C9D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5" name="Line 923">
                <a:extLst>
                  <a:ext uri="{FF2B5EF4-FFF2-40B4-BE49-F238E27FC236}">
                    <a16:creationId xmlns:a16="http://schemas.microsoft.com/office/drawing/2014/main" id="{35897C7D-D80D-4DE2-CB72-2E72077E64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5826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6" name="Line 924">
                <a:extLst>
                  <a:ext uri="{FF2B5EF4-FFF2-40B4-BE49-F238E27FC236}">
                    <a16:creationId xmlns:a16="http://schemas.microsoft.com/office/drawing/2014/main" id="{CC3EADE7-886F-AF05-E1A5-C8A2AC0B6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5826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7" name="Line 925">
                <a:extLst>
                  <a:ext uri="{FF2B5EF4-FFF2-40B4-BE49-F238E27FC236}">
                    <a16:creationId xmlns:a16="http://schemas.microsoft.com/office/drawing/2014/main" id="{50C4B93B-8A5D-D62D-4FFE-6923D81BAC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8" name="Line 926">
                <a:extLst>
                  <a:ext uri="{FF2B5EF4-FFF2-40B4-BE49-F238E27FC236}">
                    <a16:creationId xmlns:a16="http://schemas.microsoft.com/office/drawing/2014/main" id="{6A6EB57C-AAA4-C53C-98C7-7A76056E4B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79" name="Line 927">
                <a:extLst>
                  <a:ext uri="{FF2B5EF4-FFF2-40B4-BE49-F238E27FC236}">
                    <a16:creationId xmlns:a16="http://schemas.microsoft.com/office/drawing/2014/main" id="{789C5C83-36CA-E55A-973D-BFCAC3783C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5993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0" name="Line 928">
                <a:extLst>
                  <a:ext uri="{FF2B5EF4-FFF2-40B4-BE49-F238E27FC236}">
                    <a16:creationId xmlns:a16="http://schemas.microsoft.com/office/drawing/2014/main" id="{9D233A72-6BFA-539F-B8E1-4369962D8D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599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1" name="Line 929">
                <a:extLst>
                  <a:ext uri="{FF2B5EF4-FFF2-40B4-BE49-F238E27FC236}">
                    <a16:creationId xmlns:a16="http://schemas.microsoft.com/office/drawing/2014/main" id="{E3C5CB75-CA06-3ED4-B78D-3A4AEB397E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2" name="Line 930">
                <a:extLst>
                  <a:ext uri="{FF2B5EF4-FFF2-40B4-BE49-F238E27FC236}">
                    <a16:creationId xmlns:a16="http://schemas.microsoft.com/office/drawing/2014/main" id="{2EC6FA0B-7A50-31E3-872E-F7C7F937A0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3" name="Line 931">
                <a:extLst>
                  <a:ext uri="{FF2B5EF4-FFF2-40B4-BE49-F238E27FC236}">
                    <a16:creationId xmlns:a16="http://schemas.microsoft.com/office/drawing/2014/main" id="{22BB463C-DA2C-58CC-D0DA-47F9598B12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2" y="6158"/>
                <a:ext cx="156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4" name="Line 932">
                <a:extLst>
                  <a:ext uri="{FF2B5EF4-FFF2-40B4-BE49-F238E27FC236}">
                    <a16:creationId xmlns:a16="http://schemas.microsoft.com/office/drawing/2014/main" id="{A74C0C61-7F16-3633-1D2A-DC86BD4E60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8" y="615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5" name="Line 933">
                <a:extLst>
                  <a:ext uri="{FF2B5EF4-FFF2-40B4-BE49-F238E27FC236}">
                    <a16:creationId xmlns:a16="http://schemas.microsoft.com/office/drawing/2014/main" id="{AA3AC125-365C-41E6-F4FB-C66A7BC6E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6" name="Line 934">
                <a:extLst>
                  <a:ext uri="{FF2B5EF4-FFF2-40B4-BE49-F238E27FC236}">
                    <a16:creationId xmlns:a16="http://schemas.microsoft.com/office/drawing/2014/main" id="{46417557-4ACC-15A8-8E6B-ACA58F107F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7" name="Line 935">
                <a:extLst>
                  <a:ext uri="{FF2B5EF4-FFF2-40B4-BE49-F238E27FC236}">
                    <a16:creationId xmlns:a16="http://schemas.microsoft.com/office/drawing/2014/main" id="{0E6F505E-CE80-880D-5E10-BB86EA650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632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8" name="Line 936">
                <a:extLst>
                  <a:ext uri="{FF2B5EF4-FFF2-40B4-BE49-F238E27FC236}">
                    <a16:creationId xmlns:a16="http://schemas.microsoft.com/office/drawing/2014/main" id="{347EA007-C5BF-0A15-A8DB-3B7FAF728E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121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89" name="Line 937">
                <a:extLst>
                  <a:ext uri="{FF2B5EF4-FFF2-40B4-BE49-F238E27FC236}">
                    <a16:creationId xmlns:a16="http://schemas.microsoft.com/office/drawing/2014/main" id="{C8601332-34E3-799F-71E8-8AA85E01D0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137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0" name="Line 938">
                <a:extLst>
                  <a:ext uri="{FF2B5EF4-FFF2-40B4-BE49-F238E27FC236}">
                    <a16:creationId xmlns:a16="http://schemas.microsoft.com/office/drawing/2014/main" id="{D6946AAC-0F76-2BE4-50AA-F7C6B4923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154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1" name="Line 939">
                <a:extLst>
                  <a:ext uri="{FF2B5EF4-FFF2-40B4-BE49-F238E27FC236}">
                    <a16:creationId xmlns:a16="http://schemas.microsoft.com/office/drawing/2014/main" id="{FA5A3B68-7805-7C69-65F1-4A282F8E26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170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2" name="Line 940">
                <a:extLst>
                  <a:ext uri="{FF2B5EF4-FFF2-40B4-BE49-F238E27FC236}">
                    <a16:creationId xmlns:a16="http://schemas.microsoft.com/office/drawing/2014/main" id="{A93876E5-BFBD-DC1A-1D73-AAB85D069F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186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3" name="Line 941">
                <a:extLst>
                  <a:ext uri="{FF2B5EF4-FFF2-40B4-BE49-F238E27FC236}">
                    <a16:creationId xmlns:a16="http://schemas.microsoft.com/office/drawing/2014/main" id="{04B212EC-D9A0-6D74-0761-5BECEA798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203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4" name="Line 942">
                <a:extLst>
                  <a:ext uri="{FF2B5EF4-FFF2-40B4-BE49-F238E27FC236}">
                    <a16:creationId xmlns:a16="http://schemas.microsoft.com/office/drawing/2014/main" id="{0EBF79DB-65B2-5B71-BD7D-790327F51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219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5" name="Line 943">
                <a:extLst>
                  <a:ext uri="{FF2B5EF4-FFF2-40B4-BE49-F238E27FC236}">
                    <a16:creationId xmlns:a16="http://schemas.microsoft.com/office/drawing/2014/main" id="{8864D19F-92A0-391F-8AF7-60FE700161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236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6" name="Line 944">
                <a:extLst>
                  <a:ext uri="{FF2B5EF4-FFF2-40B4-BE49-F238E27FC236}">
                    <a16:creationId xmlns:a16="http://schemas.microsoft.com/office/drawing/2014/main" id="{6D20AEA3-1C06-56E7-143C-A13885A432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7" name="Line 945">
                <a:extLst>
                  <a:ext uri="{FF2B5EF4-FFF2-40B4-BE49-F238E27FC236}">
                    <a16:creationId xmlns:a16="http://schemas.microsoft.com/office/drawing/2014/main" id="{2C833B2C-AA2F-45E3-9A85-8CBC0129C1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121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8" name="Line 946">
                <a:extLst>
                  <a:ext uri="{FF2B5EF4-FFF2-40B4-BE49-F238E27FC236}">
                    <a16:creationId xmlns:a16="http://schemas.microsoft.com/office/drawing/2014/main" id="{906B2D7A-C72D-5CFA-7334-44868A11C0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99" name="Line 947">
                <a:extLst>
                  <a:ext uri="{FF2B5EF4-FFF2-40B4-BE49-F238E27FC236}">
                    <a16:creationId xmlns:a16="http://schemas.microsoft.com/office/drawing/2014/main" id="{25A2077B-C653-FF19-9B32-511FEDE188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0" name="Line 948">
                <a:extLst>
                  <a:ext uri="{FF2B5EF4-FFF2-40B4-BE49-F238E27FC236}">
                    <a16:creationId xmlns:a16="http://schemas.microsoft.com/office/drawing/2014/main" id="{345A279C-D87F-7DE6-5FD2-02BF318E7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1" name="Line 949">
                <a:extLst>
                  <a:ext uri="{FF2B5EF4-FFF2-40B4-BE49-F238E27FC236}">
                    <a16:creationId xmlns:a16="http://schemas.microsoft.com/office/drawing/2014/main" id="{9499C899-B51B-F121-530A-A6C6702827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137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2" name="Line 950">
                <a:extLst>
                  <a:ext uri="{FF2B5EF4-FFF2-40B4-BE49-F238E27FC236}">
                    <a16:creationId xmlns:a16="http://schemas.microsoft.com/office/drawing/2014/main" id="{0D31EDF3-2984-6E48-AECE-29BFCB81E4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253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3" name="Line 951">
                <a:extLst>
                  <a:ext uri="{FF2B5EF4-FFF2-40B4-BE49-F238E27FC236}">
                    <a16:creationId xmlns:a16="http://schemas.microsoft.com/office/drawing/2014/main" id="{7DF9B74B-ED8F-34AD-7A62-E9A20C874D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4" name="Line 952">
                <a:extLst>
                  <a:ext uri="{FF2B5EF4-FFF2-40B4-BE49-F238E27FC236}">
                    <a16:creationId xmlns:a16="http://schemas.microsoft.com/office/drawing/2014/main" id="{2FBED648-F62A-E58A-A02E-F1E193B9BF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5" name="Line 953">
                <a:extLst>
                  <a:ext uri="{FF2B5EF4-FFF2-40B4-BE49-F238E27FC236}">
                    <a16:creationId xmlns:a16="http://schemas.microsoft.com/office/drawing/2014/main" id="{BCE719DA-485C-19AC-8A98-E24A7CF4ED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6" name="Line 954">
                <a:extLst>
                  <a:ext uri="{FF2B5EF4-FFF2-40B4-BE49-F238E27FC236}">
                    <a16:creationId xmlns:a16="http://schemas.microsoft.com/office/drawing/2014/main" id="{B0E0A7F5-1195-8122-8950-E13EBA0C4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154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7" name="Line 955">
                <a:extLst>
                  <a:ext uri="{FF2B5EF4-FFF2-40B4-BE49-F238E27FC236}">
                    <a16:creationId xmlns:a16="http://schemas.microsoft.com/office/drawing/2014/main" id="{A8E8AE4D-80F7-2A15-A1D8-47751510B3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8" name="Line 956">
                <a:extLst>
                  <a:ext uri="{FF2B5EF4-FFF2-40B4-BE49-F238E27FC236}">
                    <a16:creationId xmlns:a16="http://schemas.microsoft.com/office/drawing/2014/main" id="{6320D6FE-E923-73A3-F66F-D8DB11349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09" name="Line 957">
                <a:extLst>
                  <a:ext uri="{FF2B5EF4-FFF2-40B4-BE49-F238E27FC236}">
                    <a16:creationId xmlns:a16="http://schemas.microsoft.com/office/drawing/2014/main" id="{7E7DD6AB-E981-E205-ED2C-B0F56B0C2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269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0" name="Line 958">
                <a:extLst>
                  <a:ext uri="{FF2B5EF4-FFF2-40B4-BE49-F238E27FC236}">
                    <a16:creationId xmlns:a16="http://schemas.microsoft.com/office/drawing/2014/main" id="{961BF358-D238-F825-7E1C-4E2B8C5011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1" name="Line 959">
                <a:extLst>
                  <a:ext uri="{FF2B5EF4-FFF2-40B4-BE49-F238E27FC236}">
                    <a16:creationId xmlns:a16="http://schemas.microsoft.com/office/drawing/2014/main" id="{F81E7705-4DD2-6234-8638-63C1D867D3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170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2" name="Line 960">
                <a:extLst>
                  <a:ext uri="{FF2B5EF4-FFF2-40B4-BE49-F238E27FC236}">
                    <a16:creationId xmlns:a16="http://schemas.microsoft.com/office/drawing/2014/main" id="{69D1439A-FBC3-AFAE-6D61-A26CA57581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3" name="Line 961">
                <a:extLst>
                  <a:ext uri="{FF2B5EF4-FFF2-40B4-BE49-F238E27FC236}">
                    <a16:creationId xmlns:a16="http://schemas.microsoft.com/office/drawing/2014/main" id="{FACC9C1D-4DDF-A629-764F-54EE716A9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4" name="Line 962">
                <a:extLst>
                  <a:ext uri="{FF2B5EF4-FFF2-40B4-BE49-F238E27FC236}">
                    <a16:creationId xmlns:a16="http://schemas.microsoft.com/office/drawing/2014/main" id="{3532C2B3-9AED-A2A2-FBA6-34A47327AD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5" name="Line 963">
                <a:extLst>
                  <a:ext uri="{FF2B5EF4-FFF2-40B4-BE49-F238E27FC236}">
                    <a16:creationId xmlns:a16="http://schemas.microsoft.com/office/drawing/2014/main" id="{9A4CE224-0EBD-56E7-56A7-51E5965C61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285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6" name="Line 964">
                <a:extLst>
                  <a:ext uri="{FF2B5EF4-FFF2-40B4-BE49-F238E27FC236}">
                    <a16:creationId xmlns:a16="http://schemas.microsoft.com/office/drawing/2014/main" id="{96CB8480-CCAC-CDC1-87EC-64A37BB94F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186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7" name="Line 965">
                <a:extLst>
                  <a:ext uri="{FF2B5EF4-FFF2-40B4-BE49-F238E27FC236}">
                    <a16:creationId xmlns:a16="http://schemas.microsoft.com/office/drawing/2014/main" id="{D30B8492-DC01-DB7B-45D6-1EB8DACEDC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8" name="Line 966">
                <a:extLst>
                  <a:ext uri="{FF2B5EF4-FFF2-40B4-BE49-F238E27FC236}">
                    <a16:creationId xmlns:a16="http://schemas.microsoft.com/office/drawing/2014/main" id="{D6249128-486A-B3CB-8E6E-30C4C7C8FD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19" name="Line 967">
                <a:extLst>
                  <a:ext uri="{FF2B5EF4-FFF2-40B4-BE49-F238E27FC236}">
                    <a16:creationId xmlns:a16="http://schemas.microsoft.com/office/drawing/2014/main" id="{81575507-18B4-3BEC-6E2B-45FD527927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0" name="Line 968">
                <a:extLst>
                  <a:ext uri="{FF2B5EF4-FFF2-40B4-BE49-F238E27FC236}">
                    <a16:creationId xmlns:a16="http://schemas.microsoft.com/office/drawing/2014/main" id="{F9BC3E57-0BD2-85D1-D0AC-1DED30185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203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1" name="Line 969">
                <a:extLst>
                  <a:ext uri="{FF2B5EF4-FFF2-40B4-BE49-F238E27FC236}">
                    <a16:creationId xmlns:a16="http://schemas.microsoft.com/office/drawing/2014/main" id="{B0D95FD8-0B5A-054D-27B2-D2929A618D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302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2" name="Line 970">
                <a:extLst>
                  <a:ext uri="{FF2B5EF4-FFF2-40B4-BE49-F238E27FC236}">
                    <a16:creationId xmlns:a16="http://schemas.microsoft.com/office/drawing/2014/main" id="{A475B334-A59B-F7F6-6EE4-FBC1A567A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3" name="Line 971">
                <a:extLst>
                  <a:ext uri="{FF2B5EF4-FFF2-40B4-BE49-F238E27FC236}">
                    <a16:creationId xmlns:a16="http://schemas.microsoft.com/office/drawing/2014/main" id="{C5E83044-3FE7-3C04-D7F6-B56FBC1CE5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4" name="Line 972">
                <a:extLst>
                  <a:ext uri="{FF2B5EF4-FFF2-40B4-BE49-F238E27FC236}">
                    <a16:creationId xmlns:a16="http://schemas.microsoft.com/office/drawing/2014/main" id="{26EE0185-8121-0CB5-111D-A3ABAE1FF7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5" name="Line 973">
                <a:extLst>
                  <a:ext uri="{FF2B5EF4-FFF2-40B4-BE49-F238E27FC236}">
                    <a16:creationId xmlns:a16="http://schemas.microsoft.com/office/drawing/2014/main" id="{EF544E61-5358-A56F-949C-5AEE598418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219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6" name="Line 974">
                <a:extLst>
                  <a:ext uri="{FF2B5EF4-FFF2-40B4-BE49-F238E27FC236}">
                    <a16:creationId xmlns:a16="http://schemas.microsoft.com/office/drawing/2014/main" id="{DEF3644D-E6A8-F36B-12C9-E7F0F121F5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7" name="Line 975">
                <a:extLst>
                  <a:ext uri="{FF2B5EF4-FFF2-40B4-BE49-F238E27FC236}">
                    <a16:creationId xmlns:a16="http://schemas.microsoft.com/office/drawing/2014/main" id="{FBD7D912-FC5E-186A-1727-DE14156B76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8" name="Line 976">
                <a:extLst>
                  <a:ext uri="{FF2B5EF4-FFF2-40B4-BE49-F238E27FC236}">
                    <a16:creationId xmlns:a16="http://schemas.microsoft.com/office/drawing/2014/main" id="{4BBD717D-DCD8-9501-A143-6B72FC390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318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29" name="Line 977">
                <a:extLst>
                  <a:ext uri="{FF2B5EF4-FFF2-40B4-BE49-F238E27FC236}">
                    <a16:creationId xmlns:a16="http://schemas.microsoft.com/office/drawing/2014/main" id="{62B93594-F007-E5F3-DB35-C6588B9F5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0" name="Line 978">
                <a:extLst>
                  <a:ext uri="{FF2B5EF4-FFF2-40B4-BE49-F238E27FC236}">
                    <a16:creationId xmlns:a16="http://schemas.microsoft.com/office/drawing/2014/main" id="{AF2C73F2-1172-4248-E5DA-35F85B473D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236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1" name="Line 979">
                <a:extLst>
                  <a:ext uri="{FF2B5EF4-FFF2-40B4-BE49-F238E27FC236}">
                    <a16:creationId xmlns:a16="http://schemas.microsoft.com/office/drawing/2014/main" id="{0E911625-5F42-A88D-4353-478B145F4D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2" name="Line 980">
                <a:extLst>
                  <a:ext uri="{FF2B5EF4-FFF2-40B4-BE49-F238E27FC236}">
                    <a16:creationId xmlns:a16="http://schemas.microsoft.com/office/drawing/2014/main" id="{4C6C5DB5-5F74-EB0F-07D7-89B4D8AF5B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3" name="Line 981">
                <a:extLst>
                  <a:ext uri="{FF2B5EF4-FFF2-40B4-BE49-F238E27FC236}">
                    <a16:creationId xmlns:a16="http://schemas.microsoft.com/office/drawing/2014/main" id="{8036FDB8-869B-380C-89ED-512A84226C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4" name="Line 982">
                <a:extLst>
                  <a:ext uri="{FF2B5EF4-FFF2-40B4-BE49-F238E27FC236}">
                    <a16:creationId xmlns:a16="http://schemas.microsoft.com/office/drawing/2014/main" id="{6A0242DF-B483-9BDF-607F-495F15A586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335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5" name="Line 983">
                <a:extLst>
                  <a:ext uri="{FF2B5EF4-FFF2-40B4-BE49-F238E27FC236}">
                    <a16:creationId xmlns:a16="http://schemas.microsoft.com/office/drawing/2014/main" id="{043B7AFD-CA40-6F8B-2D10-928BE158C3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253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6" name="Line 984">
                <a:extLst>
                  <a:ext uri="{FF2B5EF4-FFF2-40B4-BE49-F238E27FC236}">
                    <a16:creationId xmlns:a16="http://schemas.microsoft.com/office/drawing/2014/main" id="{140640CA-B459-A149-5812-78EB8BD638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7" name="Line 985">
                <a:extLst>
                  <a:ext uri="{FF2B5EF4-FFF2-40B4-BE49-F238E27FC236}">
                    <a16:creationId xmlns:a16="http://schemas.microsoft.com/office/drawing/2014/main" id="{7B5B1091-A5A5-BF99-1FE1-EED9E80DFD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8" name="Line 986">
                <a:extLst>
                  <a:ext uri="{FF2B5EF4-FFF2-40B4-BE49-F238E27FC236}">
                    <a16:creationId xmlns:a16="http://schemas.microsoft.com/office/drawing/2014/main" id="{B3A453AD-9872-3BF3-274E-C8909A2560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39" name="Line 987">
                <a:extLst>
                  <a:ext uri="{FF2B5EF4-FFF2-40B4-BE49-F238E27FC236}">
                    <a16:creationId xmlns:a16="http://schemas.microsoft.com/office/drawing/2014/main" id="{26078150-167B-D468-7F77-0BAACEBFC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269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0" name="Line 988">
                <a:extLst>
                  <a:ext uri="{FF2B5EF4-FFF2-40B4-BE49-F238E27FC236}">
                    <a16:creationId xmlns:a16="http://schemas.microsoft.com/office/drawing/2014/main" id="{E7D37F00-7905-6A58-671E-E03E143F72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351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1" name="Line 989">
                <a:extLst>
                  <a:ext uri="{FF2B5EF4-FFF2-40B4-BE49-F238E27FC236}">
                    <a16:creationId xmlns:a16="http://schemas.microsoft.com/office/drawing/2014/main" id="{4733BAB3-3CF9-C9C1-87AF-2C1204C003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2" name="Line 990">
                <a:extLst>
                  <a:ext uri="{FF2B5EF4-FFF2-40B4-BE49-F238E27FC236}">
                    <a16:creationId xmlns:a16="http://schemas.microsoft.com/office/drawing/2014/main" id="{248E511B-02D2-99F3-ED54-E5CB0554C0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3" name="Line 991">
                <a:extLst>
                  <a:ext uri="{FF2B5EF4-FFF2-40B4-BE49-F238E27FC236}">
                    <a16:creationId xmlns:a16="http://schemas.microsoft.com/office/drawing/2014/main" id="{CFB436D2-D5EB-2A38-A686-CD88AFD5C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4" name="Line 992">
                <a:extLst>
                  <a:ext uri="{FF2B5EF4-FFF2-40B4-BE49-F238E27FC236}">
                    <a16:creationId xmlns:a16="http://schemas.microsoft.com/office/drawing/2014/main" id="{E10EF23D-F9E9-BEF8-09F9-C6383F2588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285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5" name="Line 993">
                <a:extLst>
                  <a:ext uri="{FF2B5EF4-FFF2-40B4-BE49-F238E27FC236}">
                    <a16:creationId xmlns:a16="http://schemas.microsoft.com/office/drawing/2014/main" id="{394F559F-FB4B-8759-4FF1-EC5528988B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368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6" name="Line 994">
                <a:extLst>
                  <a:ext uri="{FF2B5EF4-FFF2-40B4-BE49-F238E27FC236}">
                    <a16:creationId xmlns:a16="http://schemas.microsoft.com/office/drawing/2014/main" id="{801DF17B-A589-C2A2-BD57-A7B8DE428D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7" name="Line 995">
                <a:extLst>
                  <a:ext uri="{FF2B5EF4-FFF2-40B4-BE49-F238E27FC236}">
                    <a16:creationId xmlns:a16="http://schemas.microsoft.com/office/drawing/2014/main" id="{18B13C59-4F7B-A698-368D-EAB4EE5E25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8" name="Line 996">
                <a:extLst>
                  <a:ext uri="{FF2B5EF4-FFF2-40B4-BE49-F238E27FC236}">
                    <a16:creationId xmlns:a16="http://schemas.microsoft.com/office/drawing/2014/main" id="{4432AB5A-707E-242C-2340-86A24CE36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49" name="Line 997">
                <a:extLst>
                  <a:ext uri="{FF2B5EF4-FFF2-40B4-BE49-F238E27FC236}">
                    <a16:creationId xmlns:a16="http://schemas.microsoft.com/office/drawing/2014/main" id="{954BA1E4-AEE4-2677-9BE3-7D7AB11965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302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0" name="Line 998">
                <a:extLst>
                  <a:ext uri="{FF2B5EF4-FFF2-40B4-BE49-F238E27FC236}">
                    <a16:creationId xmlns:a16="http://schemas.microsoft.com/office/drawing/2014/main" id="{7831546E-D41E-21FF-7E98-D6915AE06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384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1" name="Line 999">
                <a:extLst>
                  <a:ext uri="{FF2B5EF4-FFF2-40B4-BE49-F238E27FC236}">
                    <a16:creationId xmlns:a16="http://schemas.microsoft.com/office/drawing/2014/main" id="{97FE6196-ED0B-AC97-E4A8-5DA4177337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2" name="Line 1000">
                <a:extLst>
                  <a:ext uri="{FF2B5EF4-FFF2-40B4-BE49-F238E27FC236}">
                    <a16:creationId xmlns:a16="http://schemas.microsoft.com/office/drawing/2014/main" id="{A728283F-DF74-7A96-4035-4CB43BD406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3" name="Line 1001">
                <a:extLst>
                  <a:ext uri="{FF2B5EF4-FFF2-40B4-BE49-F238E27FC236}">
                    <a16:creationId xmlns:a16="http://schemas.microsoft.com/office/drawing/2014/main" id="{47326B10-5C8A-A3E7-84BA-53473D2B3E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4" name="Line 1002">
                <a:extLst>
                  <a:ext uri="{FF2B5EF4-FFF2-40B4-BE49-F238E27FC236}">
                    <a16:creationId xmlns:a16="http://schemas.microsoft.com/office/drawing/2014/main" id="{EBD04875-71BD-7DFD-8067-B2A29EF83E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318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5" name="Line 1003">
                <a:extLst>
                  <a:ext uri="{FF2B5EF4-FFF2-40B4-BE49-F238E27FC236}">
                    <a16:creationId xmlns:a16="http://schemas.microsoft.com/office/drawing/2014/main" id="{6DD247E5-480B-1EDD-7AFB-F99E7FDE87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6" name="Line 1004">
                <a:extLst>
                  <a:ext uri="{FF2B5EF4-FFF2-40B4-BE49-F238E27FC236}">
                    <a16:creationId xmlns:a16="http://schemas.microsoft.com/office/drawing/2014/main" id="{8F7F5C32-E478-A90E-5163-6C69A5B1E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7" name="Line 1005">
                <a:extLst>
                  <a:ext uri="{FF2B5EF4-FFF2-40B4-BE49-F238E27FC236}">
                    <a16:creationId xmlns:a16="http://schemas.microsoft.com/office/drawing/2014/main" id="{C179BDBA-818C-29A2-B364-50B875C14A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401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8" name="Line 1006">
                <a:extLst>
                  <a:ext uri="{FF2B5EF4-FFF2-40B4-BE49-F238E27FC236}">
                    <a16:creationId xmlns:a16="http://schemas.microsoft.com/office/drawing/2014/main" id="{C2A47B2A-9C13-E9A6-27A3-6D4626EAA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59" name="Line 1007">
                <a:extLst>
                  <a:ext uri="{FF2B5EF4-FFF2-40B4-BE49-F238E27FC236}">
                    <a16:creationId xmlns:a16="http://schemas.microsoft.com/office/drawing/2014/main" id="{45D287A6-CACB-5F2D-8684-19D57061A9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335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60" name="Line 1008">
                <a:extLst>
                  <a:ext uri="{FF2B5EF4-FFF2-40B4-BE49-F238E27FC236}">
                    <a16:creationId xmlns:a16="http://schemas.microsoft.com/office/drawing/2014/main" id="{0D0DE289-32F7-C793-20D2-35F32BAAFF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0" name="Group 1210">
              <a:extLst>
                <a:ext uri="{FF2B5EF4-FFF2-40B4-BE49-F238E27FC236}">
                  <a16:creationId xmlns:a16="http://schemas.microsoft.com/office/drawing/2014/main" id="{C4DCE8C5-6663-1439-19FF-5F71504D7B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6" y="1045"/>
              <a:ext cx="5910" cy="5277"/>
              <a:chOff x="2546" y="1045"/>
              <a:chExt cx="5910" cy="5277"/>
            </a:xfrm>
          </p:grpSpPr>
          <p:sp>
            <p:nvSpPr>
              <p:cNvPr id="11061" name="Line 1010">
                <a:extLst>
                  <a:ext uri="{FF2B5EF4-FFF2-40B4-BE49-F238E27FC236}">
                    <a16:creationId xmlns:a16="http://schemas.microsoft.com/office/drawing/2014/main" id="{89EDF7D1-7097-30BE-91C8-029E7FB9C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2" name="Line 1011">
                <a:extLst>
                  <a:ext uri="{FF2B5EF4-FFF2-40B4-BE49-F238E27FC236}">
                    <a16:creationId xmlns:a16="http://schemas.microsoft.com/office/drawing/2014/main" id="{2E93A50A-2008-9B47-D145-5A488F54A3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3" name="Line 1012">
                <a:extLst>
                  <a:ext uri="{FF2B5EF4-FFF2-40B4-BE49-F238E27FC236}">
                    <a16:creationId xmlns:a16="http://schemas.microsoft.com/office/drawing/2014/main" id="{68721958-8D61-6F5B-E05B-0B11239F3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417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4" name="Line 1013">
                <a:extLst>
                  <a:ext uri="{FF2B5EF4-FFF2-40B4-BE49-F238E27FC236}">
                    <a16:creationId xmlns:a16="http://schemas.microsoft.com/office/drawing/2014/main" id="{2E25C5B8-33F4-71B8-68BC-D32491203C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351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5" name="Line 1014">
                <a:extLst>
                  <a:ext uri="{FF2B5EF4-FFF2-40B4-BE49-F238E27FC236}">
                    <a16:creationId xmlns:a16="http://schemas.microsoft.com/office/drawing/2014/main" id="{BB253A3F-B63F-7E3B-3D89-4C3A2F56DE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6" name="Line 1015">
                <a:extLst>
                  <a:ext uri="{FF2B5EF4-FFF2-40B4-BE49-F238E27FC236}">
                    <a16:creationId xmlns:a16="http://schemas.microsoft.com/office/drawing/2014/main" id="{09E85D98-2CA3-4362-AF7C-4D915AC1C7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7" name="Line 1016">
                <a:extLst>
                  <a:ext uri="{FF2B5EF4-FFF2-40B4-BE49-F238E27FC236}">
                    <a16:creationId xmlns:a16="http://schemas.microsoft.com/office/drawing/2014/main" id="{1C8D7752-90AE-C024-B33C-F56D03C3F6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8" name="Line 1017">
                <a:extLst>
                  <a:ext uri="{FF2B5EF4-FFF2-40B4-BE49-F238E27FC236}">
                    <a16:creationId xmlns:a16="http://schemas.microsoft.com/office/drawing/2014/main" id="{DD45BE5A-C885-B2D9-9CB3-049E6E8890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434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9" name="Line 1018">
                <a:extLst>
                  <a:ext uri="{FF2B5EF4-FFF2-40B4-BE49-F238E27FC236}">
                    <a16:creationId xmlns:a16="http://schemas.microsoft.com/office/drawing/2014/main" id="{CF05A141-5114-4F75-EC5D-1270BE460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368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0" name="Line 1019">
                <a:extLst>
                  <a:ext uri="{FF2B5EF4-FFF2-40B4-BE49-F238E27FC236}">
                    <a16:creationId xmlns:a16="http://schemas.microsoft.com/office/drawing/2014/main" id="{0CAF9774-9F2E-7D26-AE6D-1D4E6B14A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1" name="Line 1020">
                <a:extLst>
                  <a:ext uri="{FF2B5EF4-FFF2-40B4-BE49-F238E27FC236}">
                    <a16:creationId xmlns:a16="http://schemas.microsoft.com/office/drawing/2014/main" id="{2F0224DE-6427-DAD4-862C-1CD3A5E22C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2" name="Line 1021">
                <a:extLst>
                  <a:ext uri="{FF2B5EF4-FFF2-40B4-BE49-F238E27FC236}">
                    <a16:creationId xmlns:a16="http://schemas.microsoft.com/office/drawing/2014/main" id="{21588F09-90D7-82EA-CF2F-EB60577E06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3" name="Line 1022">
                <a:extLst>
                  <a:ext uri="{FF2B5EF4-FFF2-40B4-BE49-F238E27FC236}">
                    <a16:creationId xmlns:a16="http://schemas.microsoft.com/office/drawing/2014/main" id="{5FC0623F-6C71-D652-B70E-8C66D7A716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384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4" name="Line 1023">
                <a:extLst>
                  <a:ext uri="{FF2B5EF4-FFF2-40B4-BE49-F238E27FC236}">
                    <a16:creationId xmlns:a16="http://schemas.microsoft.com/office/drawing/2014/main" id="{2359E665-F004-61BF-0E93-1EA0531644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450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5" name="Line 1024">
                <a:extLst>
                  <a:ext uri="{FF2B5EF4-FFF2-40B4-BE49-F238E27FC236}">
                    <a16:creationId xmlns:a16="http://schemas.microsoft.com/office/drawing/2014/main" id="{761BEC54-6437-CF9C-99ED-2E9C2A920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6" name="Line 1025">
                <a:extLst>
                  <a:ext uri="{FF2B5EF4-FFF2-40B4-BE49-F238E27FC236}">
                    <a16:creationId xmlns:a16="http://schemas.microsoft.com/office/drawing/2014/main" id="{77550629-1B41-7F03-31D3-701157FA9C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7" name="Line 1026">
                <a:extLst>
                  <a:ext uri="{FF2B5EF4-FFF2-40B4-BE49-F238E27FC236}">
                    <a16:creationId xmlns:a16="http://schemas.microsoft.com/office/drawing/2014/main" id="{E3D0291C-C04F-E042-797C-0E9975B71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8" name="Line 1027">
                <a:extLst>
                  <a:ext uri="{FF2B5EF4-FFF2-40B4-BE49-F238E27FC236}">
                    <a16:creationId xmlns:a16="http://schemas.microsoft.com/office/drawing/2014/main" id="{9C6C3B91-78CA-3FD3-3D15-28E2D65248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401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79" name="Line 1028">
                <a:extLst>
                  <a:ext uri="{FF2B5EF4-FFF2-40B4-BE49-F238E27FC236}">
                    <a16:creationId xmlns:a16="http://schemas.microsoft.com/office/drawing/2014/main" id="{0E907EC9-F574-2CFE-F00A-EFC3BAB2A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467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0" name="Line 1029">
                <a:extLst>
                  <a:ext uri="{FF2B5EF4-FFF2-40B4-BE49-F238E27FC236}">
                    <a16:creationId xmlns:a16="http://schemas.microsoft.com/office/drawing/2014/main" id="{A4D27BA8-F014-8D58-6840-427359E1C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1" name="Line 1030">
                <a:extLst>
                  <a:ext uri="{FF2B5EF4-FFF2-40B4-BE49-F238E27FC236}">
                    <a16:creationId xmlns:a16="http://schemas.microsoft.com/office/drawing/2014/main" id="{949AB6A4-F243-31D3-E2CD-064937A608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2" name="Line 1031">
                <a:extLst>
                  <a:ext uri="{FF2B5EF4-FFF2-40B4-BE49-F238E27FC236}">
                    <a16:creationId xmlns:a16="http://schemas.microsoft.com/office/drawing/2014/main" id="{AD977E94-6EC6-90F5-C7CC-173CB30EA8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3" name="Line 1032">
                <a:extLst>
                  <a:ext uri="{FF2B5EF4-FFF2-40B4-BE49-F238E27FC236}">
                    <a16:creationId xmlns:a16="http://schemas.microsoft.com/office/drawing/2014/main" id="{9D4E1864-9576-9288-244B-F0280D9261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417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4" name="Line 1033">
                <a:extLst>
                  <a:ext uri="{FF2B5EF4-FFF2-40B4-BE49-F238E27FC236}">
                    <a16:creationId xmlns:a16="http://schemas.microsoft.com/office/drawing/2014/main" id="{BBC34F81-173F-894C-9F6B-91A6D8B880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483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5" name="Line 1034">
                <a:extLst>
                  <a:ext uri="{FF2B5EF4-FFF2-40B4-BE49-F238E27FC236}">
                    <a16:creationId xmlns:a16="http://schemas.microsoft.com/office/drawing/2014/main" id="{1B9BDAF4-1065-760B-1F86-F650DB751B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6" name="Line 1035">
                <a:extLst>
                  <a:ext uri="{FF2B5EF4-FFF2-40B4-BE49-F238E27FC236}">
                    <a16:creationId xmlns:a16="http://schemas.microsoft.com/office/drawing/2014/main" id="{17087CF4-0204-8330-ACDB-7EE784156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7" name="Line 1036">
                <a:extLst>
                  <a:ext uri="{FF2B5EF4-FFF2-40B4-BE49-F238E27FC236}">
                    <a16:creationId xmlns:a16="http://schemas.microsoft.com/office/drawing/2014/main" id="{A60E2F43-CD3F-CE40-1A3D-14DA79737D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8" name="Line 1037">
                <a:extLst>
                  <a:ext uri="{FF2B5EF4-FFF2-40B4-BE49-F238E27FC236}">
                    <a16:creationId xmlns:a16="http://schemas.microsoft.com/office/drawing/2014/main" id="{D268A987-ED93-941D-99A2-FBE856BB0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434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89" name="Line 1038">
                <a:extLst>
                  <a:ext uri="{FF2B5EF4-FFF2-40B4-BE49-F238E27FC236}">
                    <a16:creationId xmlns:a16="http://schemas.microsoft.com/office/drawing/2014/main" id="{57EBD4EA-BD61-F4F9-C79E-24E6E38BC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0" name="Line 1039">
                <a:extLst>
                  <a:ext uri="{FF2B5EF4-FFF2-40B4-BE49-F238E27FC236}">
                    <a16:creationId xmlns:a16="http://schemas.microsoft.com/office/drawing/2014/main" id="{FF022BA7-CC54-EF77-E83B-67BBAEF99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1" name="Line 1040">
                <a:extLst>
                  <a:ext uri="{FF2B5EF4-FFF2-40B4-BE49-F238E27FC236}">
                    <a16:creationId xmlns:a16="http://schemas.microsoft.com/office/drawing/2014/main" id="{C5060250-65D6-CC5E-9B57-8BEBD235DE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500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2" name="Line 1041">
                <a:extLst>
                  <a:ext uri="{FF2B5EF4-FFF2-40B4-BE49-F238E27FC236}">
                    <a16:creationId xmlns:a16="http://schemas.microsoft.com/office/drawing/2014/main" id="{C4A24F22-9845-89D7-484A-647A722FA4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3" name="Line 1042">
                <a:extLst>
                  <a:ext uri="{FF2B5EF4-FFF2-40B4-BE49-F238E27FC236}">
                    <a16:creationId xmlns:a16="http://schemas.microsoft.com/office/drawing/2014/main" id="{768A4ED3-CB0C-089B-4698-5CCFABCBDE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450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4" name="Line 1043">
                <a:extLst>
                  <a:ext uri="{FF2B5EF4-FFF2-40B4-BE49-F238E27FC236}">
                    <a16:creationId xmlns:a16="http://schemas.microsoft.com/office/drawing/2014/main" id="{1E485529-72AE-23CA-2543-F25D18C315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5" name="Line 1044">
                <a:extLst>
                  <a:ext uri="{FF2B5EF4-FFF2-40B4-BE49-F238E27FC236}">
                    <a16:creationId xmlns:a16="http://schemas.microsoft.com/office/drawing/2014/main" id="{E608D322-4A32-93B3-4384-E2F910E0E8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6" name="Line 1045">
                <a:extLst>
                  <a:ext uri="{FF2B5EF4-FFF2-40B4-BE49-F238E27FC236}">
                    <a16:creationId xmlns:a16="http://schemas.microsoft.com/office/drawing/2014/main" id="{06702431-5BCA-18FD-AB28-8E2E233BC7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7" name="Line 1046">
                <a:extLst>
                  <a:ext uri="{FF2B5EF4-FFF2-40B4-BE49-F238E27FC236}">
                    <a16:creationId xmlns:a16="http://schemas.microsoft.com/office/drawing/2014/main" id="{2045355A-4F63-94E4-84E4-663FF9B56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516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8" name="Line 1047">
                <a:extLst>
                  <a:ext uri="{FF2B5EF4-FFF2-40B4-BE49-F238E27FC236}">
                    <a16:creationId xmlns:a16="http://schemas.microsoft.com/office/drawing/2014/main" id="{C653447F-FBBD-7F68-E93A-0D28B69DE7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467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99" name="Line 1048">
                <a:extLst>
                  <a:ext uri="{FF2B5EF4-FFF2-40B4-BE49-F238E27FC236}">
                    <a16:creationId xmlns:a16="http://schemas.microsoft.com/office/drawing/2014/main" id="{1488F6C5-33A7-5C01-7620-82B027387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0" name="Line 1049">
                <a:extLst>
                  <a:ext uri="{FF2B5EF4-FFF2-40B4-BE49-F238E27FC236}">
                    <a16:creationId xmlns:a16="http://schemas.microsoft.com/office/drawing/2014/main" id="{4367DBB1-2F37-802F-89E6-350A0DB66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1" name="Line 1050">
                <a:extLst>
                  <a:ext uri="{FF2B5EF4-FFF2-40B4-BE49-F238E27FC236}">
                    <a16:creationId xmlns:a16="http://schemas.microsoft.com/office/drawing/2014/main" id="{1A77CC68-DD7D-717D-2451-4F2E42AB9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2" name="Line 1051">
                <a:extLst>
                  <a:ext uri="{FF2B5EF4-FFF2-40B4-BE49-F238E27FC236}">
                    <a16:creationId xmlns:a16="http://schemas.microsoft.com/office/drawing/2014/main" id="{0A544CE4-6D89-AE11-6414-1203CE417B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533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3" name="Line 1052">
                <a:extLst>
                  <a:ext uri="{FF2B5EF4-FFF2-40B4-BE49-F238E27FC236}">
                    <a16:creationId xmlns:a16="http://schemas.microsoft.com/office/drawing/2014/main" id="{258AF3C2-18D7-2347-D841-9B88C390C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483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4" name="Line 1053">
                <a:extLst>
                  <a:ext uri="{FF2B5EF4-FFF2-40B4-BE49-F238E27FC236}">
                    <a16:creationId xmlns:a16="http://schemas.microsoft.com/office/drawing/2014/main" id="{6073D0FF-BB89-0C5C-11D8-6B9F3BCFB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5" name="Line 1054">
                <a:extLst>
                  <a:ext uri="{FF2B5EF4-FFF2-40B4-BE49-F238E27FC236}">
                    <a16:creationId xmlns:a16="http://schemas.microsoft.com/office/drawing/2014/main" id="{5A7D3DDD-A489-24D9-55AB-C1FDBEF82F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6" name="Line 1055">
                <a:extLst>
                  <a:ext uri="{FF2B5EF4-FFF2-40B4-BE49-F238E27FC236}">
                    <a16:creationId xmlns:a16="http://schemas.microsoft.com/office/drawing/2014/main" id="{DC26830C-04FB-F38E-7DAF-E2FDA21318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7" name="Line 1056">
                <a:extLst>
                  <a:ext uri="{FF2B5EF4-FFF2-40B4-BE49-F238E27FC236}">
                    <a16:creationId xmlns:a16="http://schemas.microsoft.com/office/drawing/2014/main" id="{03CBBF6F-2C09-62BE-6738-B52391FE4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500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8" name="Line 1057">
                <a:extLst>
                  <a:ext uri="{FF2B5EF4-FFF2-40B4-BE49-F238E27FC236}">
                    <a16:creationId xmlns:a16="http://schemas.microsoft.com/office/drawing/2014/main" id="{C5DD78C0-AA48-8C90-1923-2720A7CA2F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549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09" name="Line 1058">
                <a:extLst>
                  <a:ext uri="{FF2B5EF4-FFF2-40B4-BE49-F238E27FC236}">
                    <a16:creationId xmlns:a16="http://schemas.microsoft.com/office/drawing/2014/main" id="{7AACF724-720F-3CAB-3237-2DC3BAED43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0" name="Line 1059">
                <a:extLst>
                  <a:ext uri="{FF2B5EF4-FFF2-40B4-BE49-F238E27FC236}">
                    <a16:creationId xmlns:a16="http://schemas.microsoft.com/office/drawing/2014/main" id="{AAE7E521-C565-4B4D-4B70-C97D320FB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1" name="Line 1060">
                <a:extLst>
                  <a:ext uri="{FF2B5EF4-FFF2-40B4-BE49-F238E27FC236}">
                    <a16:creationId xmlns:a16="http://schemas.microsoft.com/office/drawing/2014/main" id="{B7B86CDE-836C-200D-2B0F-C73EA17144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2" name="Line 1061">
                <a:extLst>
                  <a:ext uri="{FF2B5EF4-FFF2-40B4-BE49-F238E27FC236}">
                    <a16:creationId xmlns:a16="http://schemas.microsoft.com/office/drawing/2014/main" id="{F23B4651-91B0-2D9C-4625-872938CE49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516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3" name="Line 1062">
                <a:extLst>
                  <a:ext uri="{FF2B5EF4-FFF2-40B4-BE49-F238E27FC236}">
                    <a16:creationId xmlns:a16="http://schemas.microsoft.com/office/drawing/2014/main" id="{655D5817-E24A-699B-528A-C9518BACEC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5661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4" name="Line 1063">
                <a:extLst>
                  <a:ext uri="{FF2B5EF4-FFF2-40B4-BE49-F238E27FC236}">
                    <a16:creationId xmlns:a16="http://schemas.microsoft.com/office/drawing/2014/main" id="{ACBFDC3E-3160-B969-A19A-32525CD8E1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5" name="Line 1064">
                <a:extLst>
                  <a:ext uri="{FF2B5EF4-FFF2-40B4-BE49-F238E27FC236}">
                    <a16:creationId xmlns:a16="http://schemas.microsoft.com/office/drawing/2014/main" id="{B4224051-37EC-43FE-AAE7-F8FFD17FAB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6" name="Line 1065">
                <a:extLst>
                  <a:ext uri="{FF2B5EF4-FFF2-40B4-BE49-F238E27FC236}">
                    <a16:creationId xmlns:a16="http://schemas.microsoft.com/office/drawing/2014/main" id="{6E3C4DE6-B6E7-1EBC-2353-6C0A27FB5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7" name="Line 1066">
                <a:extLst>
                  <a:ext uri="{FF2B5EF4-FFF2-40B4-BE49-F238E27FC236}">
                    <a16:creationId xmlns:a16="http://schemas.microsoft.com/office/drawing/2014/main" id="{2AC58145-6107-34B5-8C6D-3B0E9D293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533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8" name="Line 1067">
                <a:extLst>
                  <a:ext uri="{FF2B5EF4-FFF2-40B4-BE49-F238E27FC236}">
                    <a16:creationId xmlns:a16="http://schemas.microsoft.com/office/drawing/2014/main" id="{0CCAB787-B4FF-13B0-F380-71393781B5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5826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19" name="Line 1068">
                <a:extLst>
                  <a:ext uri="{FF2B5EF4-FFF2-40B4-BE49-F238E27FC236}">
                    <a16:creationId xmlns:a16="http://schemas.microsoft.com/office/drawing/2014/main" id="{7029DA88-60CF-2F3E-130F-6A2B1D902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0" name="Line 1069">
                <a:extLst>
                  <a:ext uri="{FF2B5EF4-FFF2-40B4-BE49-F238E27FC236}">
                    <a16:creationId xmlns:a16="http://schemas.microsoft.com/office/drawing/2014/main" id="{CE72B957-3EEC-0E3A-C5DE-23CBE157A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1" name="Line 1070">
                <a:extLst>
                  <a:ext uri="{FF2B5EF4-FFF2-40B4-BE49-F238E27FC236}">
                    <a16:creationId xmlns:a16="http://schemas.microsoft.com/office/drawing/2014/main" id="{4129A71E-8259-4EC0-66E4-3E92CBEF8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2" name="Line 1071">
                <a:extLst>
                  <a:ext uri="{FF2B5EF4-FFF2-40B4-BE49-F238E27FC236}">
                    <a16:creationId xmlns:a16="http://schemas.microsoft.com/office/drawing/2014/main" id="{6C048843-64E7-E911-0EFD-B823CF6B8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549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3" name="Line 1072">
                <a:extLst>
                  <a:ext uri="{FF2B5EF4-FFF2-40B4-BE49-F238E27FC236}">
                    <a16:creationId xmlns:a16="http://schemas.microsoft.com/office/drawing/2014/main" id="{69813212-2243-4D92-4184-F81366B10D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4" name="Line 1073">
                <a:extLst>
                  <a:ext uri="{FF2B5EF4-FFF2-40B4-BE49-F238E27FC236}">
                    <a16:creationId xmlns:a16="http://schemas.microsoft.com/office/drawing/2014/main" id="{153FCF76-E4F9-FFD5-A594-A003C7B72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5" name="Line 1074">
                <a:extLst>
                  <a:ext uri="{FF2B5EF4-FFF2-40B4-BE49-F238E27FC236}">
                    <a16:creationId xmlns:a16="http://schemas.microsoft.com/office/drawing/2014/main" id="{C0E07133-764A-B23B-984B-3B82AB8B8B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599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6" name="Line 1075">
                <a:extLst>
                  <a:ext uri="{FF2B5EF4-FFF2-40B4-BE49-F238E27FC236}">
                    <a16:creationId xmlns:a16="http://schemas.microsoft.com/office/drawing/2014/main" id="{84D082D5-CCF2-F410-670C-696FF68C6A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7" name="Line 1076">
                <a:extLst>
                  <a:ext uri="{FF2B5EF4-FFF2-40B4-BE49-F238E27FC236}">
                    <a16:creationId xmlns:a16="http://schemas.microsoft.com/office/drawing/2014/main" id="{ED56E035-567B-AEDF-C988-E7EAFDA43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5661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8" name="Line 1077">
                <a:extLst>
                  <a:ext uri="{FF2B5EF4-FFF2-40B4-BE49-F238E27FC236}">
                    <a16:creationId xmlns:a16="http://schemas.microsoft.com/office/drawing/2014/main" id="{988EC286-FB52-D3C0-4322-1ABC6329A8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29" name="Line 1078">
                <a:extLst>
                  <a:ext uri="{FF2B5EF4-FFF2-40B4-BE49-F238E27FC236}">
                    <a16:creationId xmlns:a16="http://schemas.microsoft.com/office/drawing/2014/main" id="{76C6792E-BCCF-99C7-E692-36C5A6D41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0" name="Line 1079">
                <a:extLst>
                  <a:ext uri="{FF2B5EF4-FFF2-40B4-BE49-F238E27FC236}">
                    <a16:creationId xmlns:a16="http://schemas.microsoft.com/office/drawing/2014/main" id="{DF86EE8E-521B-F386-AF8D-F72B8E734B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1" name="Line 1080">
                <a:extLst>
                  <a:ext uri="{FF2B5EF4-FFF2-40B4-BE49-F238E27FC236}">
                    <a16:creationId xmlns:a16="http://schemas.microsoft.com/office/drawing/2014/main" id="{BC4AB856-56AB-DFB6-08CB-67175EA213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615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2" name="Line 1081">
                <a:extLst>
                  <a:ext uri="{FF2B5EF4-FFF2-40B4-BE49-F238E27FC236}">
                    <a16:creationId xmlns:a16="http://schemas.microsoft.com/office/drawing/2014/main" id="{4A3F3285-BC6F-8F64-1F71-307896E638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3" name="Line 1082">
                <a:extLst>
                  <a:ext uri="{FF2B5EF4-FFF2-40B4-BE49-F238E27FC236}">
                    <a16:creationId xmlns:a16="http://schemas.microsoft.com/office/drawing/2014/main" id="{79535EBB-AA11-D21F-CA63-00AE55F5D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4" name="Line 1083">
                <a:extLst>
                  <a:ext uri="{FF2B5EF4-FFF2-40B4-BE49-F238E27FC236}">
                    <a16:creationId xmlns:a16="http://schemas.microsoft.com/office/drawing/2014/main" id="{41D72FDB-805D-894C-8749-5B6D9AA00D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5826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5" name="Line 1084">
                <a:extLst>
                  <a:ext uri="{FF2B5EF4-FFF2-40B4-BE49-F238E27FC236}">
                    <a16:creationId xmlns:a16="http://schemas.microsoft.com/office/drawing/2014/main" id="{364D7188-CCB4-4BD2-0387-C5735BC3F8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6" name="Line 1085">
                <a:extLst>
                  <a:ext uri="{FF2B5EF4-FFF2-40B4-BE49-F238E27FC236}">
                    <a16:creationId xmlns:a16="http://schemas.microsoft.com/office/drawing/2014/main" id="{BFF5E4C6-8D19-D2BB-34DE-F6976DF59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7" name="Line 1086">
                <a:extLst>
                  <a:ext uri="{FF2B5EF4-FFF2-40B4-BE49-F238E27FC236}">
                    <a16:creationId xmlns:a16="http://schemas.microsoft.com/office/drawing/2014/main" id="{3D6A109C-A84A-4265-D007-10EACFEBB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8" name="Line 1087">
                <a:extLst>
                  <a:ext uri="{FF2B5EF4-FFF2-40B4-BE49-F238E27FC236}">
                    <a16:creationId xmlns:a16="http://schemas.microsoft.com/office/drawing/2014/main" id="{4C373C8E-2F80-4FD7-B104-7174DA590C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599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39" name="Line 1088">
                <a:extLst>
                  <a:ext uri="{FF2B5EF4-FFF2-40B4-BE49-F238E27FC236}">
                    <a16:creationId xmlns:a16="http://schemas.microsoft.com/office/drawing/2014/main" id="{043D2BDC-3A80-33C8-96C0-AF6DAADCF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0" name="Line 1089">
                <a:extLst>
                  <a:ext uri="{FF2B5EF4-FFF2-40B4-BE49-F238E27FC236}">
                    <a16:creationId xmlns:a16="http://schemas.microsoft.com/office/drawing/2014/main" id="{20022400-9019-72A1-8768-505020753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1" name="Line 1090">
                <a:extLst>
                  <a:ext uri="{FF2B5EF4-FFF2-40B4-BE49-F238E27FC236}">
                    <a16:creationId xmlns:a16="http://schemas.microsoft.com/office/drawing/2014/main" id="{18C890CE-CD0A-92C7-0C4C-0CEBE2A7AF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2" name="Line 1091">
                <a:extLst>
                  <a:ext uri="{FF2B5EF4-FFF2-40B4-BE49-F238E27FC236}">
                    <a16:creationId xmlns:a16="http://schemas.microsoft.com/office/drawing/2014/main" id="{60266AD8-E220-BB39-DFCC-E2FBBA6009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615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3" name="Line 1092">
                <a:extLst>
                  <a:ext uri="{FF2B5EF4-FFF2-40B4-BE49-F238E27FC236}">
                    <a16:creationId xmlns:a16="http://schemas.microsoft.com/office/drawing/2014/main" id="{0A43B0DF-1C12-5812-6ABA-4076CF06E6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13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4" name="Line 1093">
                <a:extLst>
                  <a:ext uri="{FF2B5EF4-FFF2-40B4-BE49-F238E27FC236}">
                    <a16:creationId xmlns:a16="http://schemas.microsoft.com/office/drawing/2014/main" id="{E72BA82C-5777-0B33-438F-A00333C1A5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09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5" name="Line 1094">
                <a:extLst>
                  <a:ext uri="{FF2B5EF4-FFF2-40B4-BE49-F238E27FC236}">
                    <a16:creationId xmlns:a16="http://schemas.microsoft.com/office/drawing/2014/main" id="{5AEB443C-6BCC-1147-D61A-DE562EF29E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66" y="104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6" name="Line 1095">
                <a:extLst>
                  <a:ext uri="{FF2B5EF4-FFF2-40B4-BE49-F238E27FC236}">
                    <a16:creationId xmlns:a16="http://schemas.microsoft.com/office/drawing/2014/main" id="{C41C63E4-A9DA-3E06-C6F8-4DE53E58C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104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7" name="Line 1096">
                <a:extLst>
                  <a:ext uri="{FF2B5EF4-FFF2-40B4-BE49-F238E27FC236}">
                    <a16:creationId xmlns:a16="http://schemas.microsoft.com/office/drawing/2014/main" id="{56AF4897-C0CA-460F-D072-5D06BB5A8D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8" name="Line 1097">
                <a:extLst>
                  <a:ext uri="{FF2B5EF4-FFF2-40B4-BE49-F238E27FC236}">
                    <a16:creationId xmlns:a16="http://schemas.microsoft.com/office/drawing/2014/main" id="{06C5F8F8-7C86-6830-B73A-74FD0EB203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49" name="Line 1098">
                <a:extLst>
                  <a:ext uri="{FF2B5EF4-FFF2-40B4-BE49-F238E27FC236}">
                    <a16:creationId xmlns:a16="http://schemas.microsoft.com/office/drawing/2014/main" id="{99E2BD19-9B9F-F339-9AA1-03359E3374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0" name="Line 1099">
                <a:extLst>
                  <a:ext uri="{FF2B5EF4-FFF2-40B4-BE49-F238E27FC236}">
                    <a16:creationId xmlns:a16="http://schemas.microsoft.com/office/drawing/2014/main" id="{262EFA7B-5BD3-33AF-49A0-5854A7DA5C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1" name="Line 1100">
                <a:extLst>
                  <a:ext uri="{FF2B5EF4-FFF2-40B4-BE49-F238E27FC236}">
                    <a16:creationId xmlns:a16="http://schemas.microsoft.com/office/drawing/2014/main" id="{E6FE1EBB-C47B-4237-7B70-A127218B1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2" name="Line 1101">
                <a:extLst>
                  <a:ext uri="{FF2B5EF4-FFF2-40B4-BE49-F238E27FC236}">
                    <a16:creationId xmlns:a16="http://schemas.microsoft.com/office/drawing/2014/main" id="{B5506E23-B787-F261-0AAF-92B751293D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3" name="Line 1102">
                <a:extLst>
                  <a:ext uri="{FF2B5EF4-FFF2-40B4-BE49-F238E27FC236}">
                    <a16:creationId xmlns:a16="http://schemas.microsoft.com/office/drawing/2014/main" id="{D90531EA-EFC5-B310-AFDC-C31E7F16E8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4" name="Line 1103">
                <a:extLst>
                  <a:ext uri="{FF2B5EF4-FFF2-40B4-BE49-F238E27FC236}">
                    <a16:creationId xmlns:a16="http://schemas.microsoft.com/office/drawing/2014/main" id="{0FEB0D46-CBFA-DD99-46C9-FE1714E9B3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5" name="Line 1104">
                <a:extLst>
                  <a:ext uri="{FF2B5EF4-FFF2-40B4-BE49-F238E27FC236}">
                    <a16:creationId xmlns:a16="http://schemas.microsoft.com/office/drawing/2014/main" id="{DA4B4C1C-AF0C-1D3B-E047-C668183E31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6" name="Line 1105">
                <a:extLst>
                  <a:ext uri="{FF2B5EF4-FFF2-40B4-BE49-F238E27FC236}">
                    <a16:creationId xmlns:a16="http://schemas.microsoft.com/office/drawing/2014/main" id="{EB7C45D5-C54F-8613-85FA-CB657A03ED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7" name="Line 1106">
                <a:extLst>
                  <a:ext uri="{FF2B5EF4-FFF2-40B4-BE49-F238E27FC236}">
                    <a16:creationId xmlns:a16="http://schemas.microsoft.com/office/drawing/2014/main" id="{283F8711-0DD7-C772-A97A-DED0588B6A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8" name="Line 1107">
                <a:extLst>
                  <a:ext uri="{FF2B5EF4-FFF2-40B4-BE49-F238E27FC236}">
                    <a16:creationId xmlns:a16="http://schemas.microsoft.com/office/drawing/2014/main" id="{F0271DB1-B6F7-7340-6164-5E0320315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59" name="Line 1108">
                <a:extLst>
                  <a:ext uri="{FF2B5EF4-FFF2-40B4-BE49-F238E27FC236}">
                    <a16:creationId xmlns:a16="http://schemas.microsoft.com/office/drawing/2014/main" id="{1FCD4CA5-331B-3C7F-DFDB-055924F15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0" name="Line 1109">
                <a:extLst>
                  <a:ext uri="{FF2B5EF4-FFF2-40B4-BE49-F238E27FC236}">
                    <a16:creationId xmlns:a16="http://schemas.microsoft.com/office/drawing/2014/main" id="{35A61E5D-A90E-AFCE-5165-62B09069B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1" name="Line 1110">
                <a:extLst>
                  <a:ext uri="{FF2B5EF4-FFF2-40B4-BE49-F238E27FC236}">
                    <a16:creationId xmlns:a16="http://schemas.microsoft.com/office/drawing/2014/main" id="{244C2FCD-52DE-DE84-91E5-5F8A3565D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2" name="Line 1111">
                <a:extLst>
                  <a:ext uri="{FF2B5EF4-FFF2-40B4-BE49-F238E27FC236}">
                    <a16:creationId xmlns:a16="http://schemas.microsoft.com/office/drawing/2014/main" id="{E5790EBA-73D8-3AA8-CE85-79F43A72AF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3" name="Line 1112">
                <a:extLst>
                  <a:ext uri="{FF2B5EF4-FFF2-40B4-BE49-F238E27FC236}">
                    <a16:creationId xmlns:a16="http://schemas.microsoft.com/office/drawing/2014/main" id="{46350927-F9F8-AEB6-8525-520A2B313D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4" name="Line 1113">
                <a:extLst>
                  <a:ext uri="{FF2B5EF4-FFF2-40B4-BE49-F238E27FC236}">
                    <a16:creationId xmlns:a16="http://schemas.microsoft.com/office/drawing/2014/main" id="{E5491785-E0B6-158E-93F6-9B26877D33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5" name="Line 1114">
                <a:extLst>
                  <a:ext uri="{FF2B5EF4-FFF2-40B4-BE49-F238E27FC236}">
                    <a16:creationId xmlns:a16="http://schemas.microsoft.com/office/drawing/2014/main" id="{04E2E183-E513-A3A6-ED8A-704F6C3218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6" name="Line 1115">
                <a:extLst>
                  <a:ext uri="{FF2B5EF4-FFF2-40B4-BE49-F238E27FC236}">
                    <a16:creationId xmlns:a16="http://schemas.microsoft.com/office/drawing/2014/main" id="{F17B1E29-5F15-F699-2013-ED87200495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7" name="Line 1116">
                <a:extLst>
                  <a:ext uri="{FF2B5EF4-FFF2-40B4-BE49-F238E27FC236}">
                    <a16:creationId xmlns:a16="http://schemas.microsoft.com/office/drawing/2014/main" id="{324FF349-DCC6-D4AA-532D-50FFCE9F57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8" name="Line 1117">
                <a:extLst>
                  <a:ext uri="{FF2B5EF4-FFF2-40B4-BE49-F238E27FC236}">
                    <a16:creationId xmlns:a16="http://schemas.microsoft.com/office/drawing/2014/main" id="{4539CE64-9203-CACA-EEE9-7A2C924F88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69" name="Line 1118">
                <a:extLst>
                  <a:ext uri="{FF2B5EF4-FFF2-40B4-BE49-F238E27FC236}">
                    <a16:creationId xmlns:a16="http://schemas.microsoft.com/office/drawing/2014/main" id="{364BE908-235E-8FE3-14C9-863ED8ED3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0" name="Line 1119">
                <a:extLst>
                  <a:ext uri="{FF2B5EF4-FFF2-40B4-BE49-F238E27FC236}">
                    <a16:creationId xmlns:a16="http://schemas.microsoft.com/office/drawing/2014/main" id="{B4BE99D8-8580-368A-CBE0-617799D7A8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1" name="Line 1120">
                <a:extLst>
                  <a:ext uri="{FF2B5EF4-FFF2-40B4-BE49-F238E27FC236}">
                    <a16:creationId xmlns:a16="http://schemas.microsoft.com/office/drawing/2014/main" id="{35E35C12-30DF-81E4-EA3D-EB5A8A8FE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2" name="Line 1121">
                <a:extLst>
                  <a:ext uri="{FF2B5EF4-FFF2-40B4-BE49-F238E27FC236}">
                    <a16:creationId xmlns:a16="http://schemas.microsoft.com/office/drawing/2014/main" id="{6881EACC-DAAB-114F-3829-3DC00798E9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3" name="Line 1122">
                <a:extLst>
                  <a:ext uri="{FF2B5EF4-FFF2-40B4-BE49-F238E27FC236}">
                    <a16:creationId xmlns:a16="http://schemas.microsoft.com/office/drawing/2014/main" id="{253A5506-26AD-18B6-6BFC-699E1DD1C8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4" name="Line 1123">
                <a:extLst>
                  <a:ext uri="{FF2B5EF4-FFF2-40B4-BE49-F238E27FC236}">
                    <a16:creationId xmlns:a16="http://schemas.microsoft.com/office/drawing/2014/main" id="{0C25A417-2399-3E37-BC08-292507E50B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5" name="Line 1124">
                <a:extLst>
                  <a:ext uri="{FF2B5EF4-FFF2-40B4-BE49-F238E27FC236}">
                    <a16:creationId xmlns:a16="http://schemas.microsoft.com/office/drawing/2014/main" id="{3604949A-1236-8622-769C-BB3FA2AB0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6" name="Line 1125">
                <a:extLst>
                  <a:ext uri="{FF2B5EF4-FFF2-40B4-BE49-F238E27FC236}">
                    <a16:creationId xmlns:a16="http://schemas.microsoft.com/office/drawing/2014/main" id="{D59DA88A-BFBD-ED85-BC92-C5C1115393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7" name="Line 1126">
                <a:extLst>
                  <a:ext uri="{FF2B5EF4-FFF2-40B4-BE49-F238E27FC236}">
                    <a16:creationId xmlns:a16="http://schemas.microsoft.com/office/drawing/2014/main" id="{C8E074DA-1935-8F4E-8302-EEA3836EDF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8" name="Line 1127">
                <a:extLst>
                  <a:ext uri="{FF2B5EF4-FFF2-40B4-BE49-F238E27FC236}">
                    <a16:creationId xmlns:a16="http://schemas.microsoft.com/office/drawing/2014/main" id="{22B88752-139A-D5EB-8DDC-B3879B5B72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79" name="Line 1128">
                <a:extLst>
                  <a:ext uri="{FF2B5EF4-FFF2-40B4-BE49-F238E27FC236}">
                    <a16:creationId xmlns:a16="http://schemas.microsoft.com/office/drawing/2014/main" id="{8A366542-A49D-FDB9-898D-DF9919ACED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0" name="Line 1129">
                <a:extLst>
                  <a:ext uri="{FF2B5EF4-FFF2-40B4-BE49-F238E27FC236}">
                    <a16:creationId xmlns:a16="http://schemas.microsoft.com/office/drawing/2014/main" id="{0241FCC8-8911-1FC2-EDBF-F3B48D0C86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1" name="Line 1130">
                <a:extLst>
                  <a:ext uri="{FF2B5EF4-FFF2-40B4-BE49-F238E27FC236}">
                    <a16:creationId xmlns:a16="http://schemas.microsoft.com/office/drawing/2014/main" id="{8F6AB5CD-4E10-3380-B8EB-60BB50356F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2" name="Line 1131">
                <a:extLst>
                  <a:ext uri="{FF2B5EF4-FFF2-40B4-BE49-F238E27FC236}">
                    <a16:creationId xmlns:a16="http://schemas.microsoft.com/office/drawing/2014/main" id="{76AB1A0A-E452-DE73-90AB-B65F37FF2F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3" name="Line 1132">
                <a:extLst>
                  <a:ext uri="{FF2B5EF4-FFF2-40B4-BE49-F238E27FC236}">
                    <a16:creationId xmlns:a16="http://schemas.microsoft.com/office/drawing/2014/main" id="{12913103-E578-2A6B-669C-394A832653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4" name="Line 1133">
                <a:extLst>
                  <a:ext uri="{FF2B5EF4-FFF2-40B4-BE49-F238E27FC236}">
                    <a16:creationId xmlns:a16="http://schemas.microsoft.com/office/drawing/2014/main" id="{F0DEC0FA-E8A8-737F-007F-5CA2CC3CA8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5" name="Line 1134">
                <a:extLst>
                  <a:ext uri="{FF2B5EF4-FFF2-40B4-BE49-F238E27FC236}">
                    <a16:creationId xmlns:a16="http://schemas.microsoft.com/office/drawing/2014/main" id="{E43C7E4B-1136-DFD6-A8AD-BAF6EA9FA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6" name="Line 1135">
                <a:extLst>
                  <a:ext uri="{FF2B5EF4-FFF2-40B4-BE49-F238E27FC236}">
                    <a16:creationId xmlns:a16="http://schemas.microsoft.com/office/drawing/2014/main" id="{2573B9C2-B44F-39C1-DDF7-395D2B8DA1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7" name="Line 1136">
                <a:extLst>
                  <a:ext uri="{FF2B5EF4-FFF2-40B4-BE49-F238E27FC236}">
                    <a16:creationId xmlns:a16="http://schemas.microsoft.com/office/drawing/2014/main" id="{E99FE526-A74E-EA52-BED8-D142B4A0D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8" name="Line 1137">
                <a:extLst>
                  <a:ext uri="{FF2B5EF4-FFF2-40B4-BE49-F238E27FC236}">
                    <a16:creationId xmlns:a16="http://schemas.microsoft.com/office/drawing/2014/main" id="{9B94D248-4DDC-D84C-F88A-3598B0A955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89" name="Line 1138">
                <a:extLst>
                  <a:ext uri="{FF2B5EF4-FFF2-40B4-BE49-F238E27FC236}">
                    <a16:creationId xmlns:a16="http://schemas.microsoft.com/office/drawing/2014/main" id="{67D67E39-6F88-5F7D-67C3-958A3F27E0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0" name="Line 1139">
                <a:extLst>
                  <a:ext uri="{FF2B5EF4-FFF2-40B4-BE49-F238E27FC236}">
                    <a16:creationId xmlns:a16="http://schemas.microsoft.com/office/drawing/2014/main" id="{3EE42C2B-AB9C-4A51-53EC-19CFD219A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1" name="Line 1140">
                <a:extLst>
                  <a:ext uri="{FF2B5EF4-FFF2-40B4-BE49-F238E27FC236}">
                    <a16:creationId xmlns:a16="http://schemas.microsoft.com/office/drawing/2014/main" id="{273402AA-109C-95B4-EEB1-FD108AFF67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2" name="Line 1141">
                <a:extLst>
                  <a:ext uri="{FF2B5EF4-FFF2-40B4-BE49-F238E27FC236}">
                    <a16:creationId xmlns:a16="http://schemas.microsoft.com/office/drawing/2014/main" id="{7D517D66-CE3B-2FA9-D84C-FC02963616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3" name="Line 1142">
                <a:extLst>
                  <a:ext uri="{FF2B5EF4-FFF2-40B4-BE49-F238E27FC236}">
                    <a16:creationId xmlns:a16="http://schemas.microsoft.com/office/drawing/2014/main" id="{46D8D400-1B12-0CEB-FE50-E2B8120BC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4" name="Line 1143">
                <a:extLst>
                  <a:ext uri="{FF2B5EF4-FFF2-40B4-BE49-F238E27FC236}">
                    <a16:creationId xmlns:a16="http://schemas.microsoft.com/office/drawing/2014/main" id="{F0FC078D-4C98-04A5-1E27-B38CC8A742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5" name="Line 1144">
                <a:extLst>
                  <a:ext uri="{FF2B5EF4-FFF2-40B4-BE49-F238E27FC236}">
                    <a16:creationId xmlns:a16="http://schemas.microsoft.com/office/drawing/2014/main" id="{D2BD33C4-05F8-B594-A001-9C48A4B1C1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6" name="Line 1145">
                <a:extLst>
                  <a:ext uri="{FF2B5EF4-FFF2-40B4-BE49-F238E27FC236}">
                    <a16:creationId xmlns:a16="http://schemas.microsoft.com/office/drawing/2014/main" id="{3A9A7512-841F-8C8A-4B20-9EEF8706F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7" name="Line 1146">
                <a:extLst>
                  <a:ext uri="{FF2B5EF4-FFF2-40B4-BE49-F238E27FC236}">
                    <a16:creationId xmlns:a16="http://schemas.microsoft.com/office/drawing/2014/main" id="{B9F71009-5627-AB19-CCAD-2DCB39A56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8" name="Line 1147">
                <a:extLst>
                  <a:ext uri="{FF2B5EF4-FFF2-40B4-BE49-F238E27FC236}">
                    <a16:creationId xmlns:a16="http://schemas.microsoft.com/office/drawing/2014/main" id="{1F6BECCF-3FDF-3AFA-5CEB-C6C9BBB13B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99" name="Line 1148">
                <a:extLst>
                  <a:ext uri="{FF2B5EF4-FFF2-40B4-BE49-F238E27FC236}">
                    <a16:creationId xmlns:a16="http://schemas.microsoft.com/office/drawing/2014/main" id="{0A0EAC33-9C2A-76B9-7921-5FEA175460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0" name="Line 1149">
                <a:extLst>
                  <a:ext uri="{FF2B5EF4-FFF2-40B4-BE49-F238E27FC236}">
                    <a16:creationId xmlns:a16="http://schemas.microsoft.com/office/drawing/2014/main" id="{77BE7C0C-652B-7150-98A5-A0A544EDBE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1" name="Line 1150">
                <a:extLst>
                  <a:ext uri="{FF2B5EF4-FFF2-40B4-BE49-F238E27FC236}">
                    <a16:creationId xmlns:a16="http://schemas.microsoft.com/office/drawing/2014/main" id="{4328C859-C177-E1BB-50A0-305DA7DE6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2" name="Line 1151">
                <a:extLst>
                  <a:ext uri="{FF2B5EF4-FFF2-40B4-BE49-F238E27FC236}">
                    <a16:creationId xmlns:a16="http://schemas.microsoft.com/office/drawing/2014/main" id="{9A69E71F-9970-EBB3-F3EE-146F1A42DF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3" name="Line 1152">
                <a:extLst>
                  <a:ext uri="{FF2B5EF4-FFF2-40B4-BE49-F238E27FC236}">
                    <a16:creationId xmlns:a16="http://schemas.microsoft.com/office/drawing/2014/main" id="{EFFECA79-2070-E5AC-E67B-3CF820F25B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4" name="Line 1153">
                <a:extLst>
                  <a:ext uri="{FF2B5EF4-FFF2-40B4-BE49-F238E27FC236}">
                    <a16:creationId xmlns:a16="http://schemas.microsoft.com/office/drawing/2014/main" id="{072D0414-49CC-EC6C-A6C9-5D47DB4A6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5" name="Line 1154">
                <a:extLst>
                  <a:ext uri="{FF2B5EF4-FFF2-40B4-BE49-F238E27FC236}">
                    <a16:creationId xmlns:a16="http://schemas.microsoft.com/office/drawing/2014/main" id="{EA282DC3-C527-D3BA-2DA8-8519685E04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6" name="Line 1155">
                <a:extLst>
                  <a:ext uri="{FF2B5EF4-FFF2-40B4-BE49-F238E27FC236}">
                    <a16:creationId xmlns:a16="http://schemas.microsoft.com/office/drawing/2014/main" id="{5E1DE8D7-C199-A590-60BC-1B23C5D74A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7" name="Line 1156">
                <a:extLst>
                  <a:ext uri="{FF2B5EF4-FFF2-40B4-BE49-F238E27FC236}">
                    <a16:creationId xmlns:a16="http://schemas.microsoft.com/office/drawing/2014/main" id="{938767B2-831F-87BC-645B-8493E770D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8" name="Line 1157">
                <a:extLst>
                  <a:ext uri="{FF2B5EF4-FFF2-40B4-BE49-F238E27FC236}">
                    <a16:creationId xmlns:a16="http://schemas.microsoft.com/office/drawing/2014/main" id="{A1984FE4-3AAB-7441-9FFB-911A2F4119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09" name="Line 1158">
                <a:extLst>
                  <a:ext uri="{FF2B5EF4-FFF2-40B4-BE49-F238E27FC236}">
                    <a16:creationId xmlns:a16="http://schemas.microsoft.com/office/drawing/2014/main" id="{F6986C05-80C7-AEB0-2846-742B99DA77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003" y="632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0" name="Line 1159">
                <a:extLst>
                  <a:ext uri="{FF2B5EF4-FFF2-40B4-BE49-F238E27FC236}">
                    <a16:creationId xmlns:a16="http://schemas.microsoft.com/office/drawing/2014/main" id="{EBA759B7-4BB2-89A9-CED5-34E8166C5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1" name="Line 1160">
                <a:extLst>
                  <a:ext uri="{FF2B5EF4-FFF2-40B4-BE49-F238E27FC236}">
                    <a16:creationId xmlns:a16="http://schemas.microsoft.com/office/drawing/2014/main" id="{DFFCE59F-1CA3-CB91-117C-0D0493866D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2" name="Line 1161">
                <a:extLst>
                  <a:ext uri="{FF2B5EF4-FFF2-40B4-BE49-F238E27FC236}">
                    <a16:creationId xmlns:a16="http://schemas.microsoft.com/office/drawing/2014/main" id="{B3475889-8160-2D8C-F004-3CBEE2078F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632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3" name="Line 1162">
                <a:extLst>
                  <a:ext uri="{FF2B5EF4-FFF2-40B4-BE49-F238E27FC236}">
                    <a16:creationId xmlns:a16="http://schemas.microsoft.com/office/drawing/2014/main" id="{AF6B4DD0-9F3E-8E8B-93AC-638DAF8672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4" name="Line 1163">
                <a:extLst>
                  <a:ext uri="{FF2B5EF4-FFF2-40B4-BE49-F238E27FC236}">
                    <a16:creationId xmlns:a16="http://schemas.microsoft.com/office/drawing/2014/main" id="{CA02569F-6923-D24D-208F-AA511CCD69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121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5" name="Line 1164">
                <a:extLst>
                  <a:ext uri="{FF2B5EF4-FFF2-40B4-BE49-F238E27FC236}">
                    <a16:creationId xmlns:a16="http://schemas.microsoft.com/office/drawing/2014/main" id="{C90EACBC-5E3B-96E4-3A3A-49E6C669CE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6" name="Line 1165">
                <a:extLst>
                  <a:ext uri="{FF2B5EF4-FFF2-40B4-BE49-F238E27FC236}">
                    <a16:creationId xmlns:a16="http://schemas.microsoft.com/office/drawing/2014/main" id="{96D60FE6-6034-AFF9-2318-66F112AE73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7" name="Line 1166">
                <a:extLst>
                  <a:ext uri="{FF2B5EF4-FFF2-40B4-BE49-F238E27FC236}">
                    <a16:creationId xmlns:a16="http://schemas.microsoft.com/office/drawing/2014/main" id="{B0A12299-329B-84D5-7AFE-9C84A0D504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8" name="Line 1167">
                <a:extLst>
                  <a:ext uri="{FF2B5EF4-FFF2-40B4-BE49-F238E27FC236}">
                    <a16:creationId xmlns:a16="http://schemas.microsoft.com/office/drawing/2014/main" id="{49933195-EA4B-ADDB-7ED6-CFD7E9E420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137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19" name="Line 1168">
                <a:extLst>
                  <a:ext uri="{FF2B5EF4-FFF2-40B4-BE49-F238E27FC236}">
                    <a16:creationId xmlns:a16="http://schemas.microsoft.com/office/drawing/2014/main" id="{77E30146-9BBA-45F6-54CB-6293C452FC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0" name="Line 1169">
                <a:extLst>
                  <a:ext uri="{FF2B5EF4-FFF2-40B4-BE49-F238E27FC236}">
                    <a16:creationId xmlns:a16="http://schemas.microsoft.com/office/drawing/2014/main" id="{D0E0D608-7AEB-4B30-545C-1EDDA1EFDA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1" name="Line 1170">
                <a:extLst>
                  <a:ext uri="{FF2B5EF4-FFF2-40B4-BE49-F238E27FC236}">
                    <a16:creationId xmlns:a16="http://schemas.microsoft.com/office/drawing/2014/main" id="{BC359AB3-089F-594E-2529-21E191B285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2" name="Line 1171">
                <a:extLst>
                  <a:ext uri="{FF2B5EF4-FFF2-40B4-BE49-F238E27FC236}">
                    <a16:creationId xmlns:a16="http://schemas.microsoft.com/office/drawing/2014/main" id="{FA9ECBB8-FCFC-8649-2F87-97B95DBD5F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154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3" name="Line 1172">
                <a:extLst>
                  <a:ext uri="{FF2B5EF4-FFF2-40B4-BE49-F238E27FC236}">
                    <a16:creationId xmlns:a16="http://schemas.microsoft.com/office/drawing/2014/main" id="{497EF134-71DA-DE3B-B276-91CFC1619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4" name="Line 1173">
                <a:extLst>
                  <a:ext uri="{FF2B5EF4-FFF2-40B4-BE49-F238E27FC236}">
                    <a16:creationId xmlns:a16="http://schemas.microsoft.com/office/drawing/2014/main" id="{9AAE4046-86C0-DA08-735C-4404E597E4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5" name="Line 1174">
                <a:extLst>
                  <a:ext uri="{FF2B5EF4-FFF2-40B4-BE49-F238E27FC236}">
                    <a16:creationId xmlns:a16="http://schemas.microsoft.com/office/drawing/2014/main" id="{50045DAF-BE80-6917-16C3-44BB450B3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6" name="Line 1175">
                <a:extLst>
                  <a:ext uri="{FF2B5EF4-FFF2-40B4-BE49-F238E27FC236}">
                    <a16:creationId xmlns:a16="http://schemas.microsoft.com/office/drawing/2014/main" id="{7D939A6A-63FA-D73F-0EEE-D633F6A7C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170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7" name="Line 1176">
                <a:extLst>
                  <a:ext uri="{FF2B5EF4-FFF2-40B4-BE49-F238E27FC236}">
                    <a16:creationId xmlns:a16="http://schemas.microsoft.com/office/drawing/2014/main" id="{D9E9ECA9-444D-06BF-A648-5C0DC2FCD8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8" name="Line 1177">
                <a:extLst>
                  <a:ext uri="{FF2B5EF4-FFF2-40B4-BE49-F238E27FC236}">
                    <a16:creationId xmlns:a16="http://schemas.microsoft.com/office/drawing/2014/main" id="{E3AD28E3-9BFA-AF1C-A128-57FDE47CEA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29" name="Line 1178">
                <a:extLst>
                  <a:ext uri="{FF2B5EF4-FFF2-40B4-BE49-F238E27FC236}">
                    <a16:creationId xmlns:a16="http://schemas.microsoft.com/office/drawing/2014/main" id="{F6865299-520A-029A-F158-E726D1D7E1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0" name="Line 1179">
                <a:extLst>
                  <a:ext uri="{FF2B5EF4-FFF2-40B4-BE49-F238E27FC236}">
                    <a16:creationId xmlns:a16="http://schemas.microsoft.com/office/drawing/2014/main" id="{B928D7FD-E720-AF57-258B-2DE21515AD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186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1" name="Line 1180">
                <a:extLst>
                  <a:ext uri="{FF2B5EF4-FFF2-40B4-BE49-F238E27FC236}">
                    <a16:creationId xmlns:a16="http://schemas.microsoft.com/office/drawing/2014/main" id="{B08FE925-1CFE-1983-BF80-BD18F2FB87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2" name="Line 1181">
                <a:extLst>
                  <a:ext uri="{FF2B5EF4-FFF2-40B4-BE49-F238E27FC236}">
                    <a16:creationId xmlns:a16="http://schemas.microsoft.com/office/drawing/2014/main" id="{5CFB5FE5-A227-2257-73CA-646722857C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3" name="Line 1182">
                <a:extLst>
                  <a:ext uri="{FF2B5EF4-FFF2-40B4-BE49-F238E27FC236}">
                    <a16:creationId xmlns:a16="http://schemas.microsoft.com/office/drawing/2014/main" id="{CA1505B1-2421-AAA4-C5AE-5F591AA125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4" name="Line 1183">
                <a:extLst>
                  <a:ext uri="{FF2B5EF4-FFF2-40B4-BE49-F238E27FC236}">
                    <a16:creationId xmlns:a16="http://schemas.microsoft.com/office/drawing/2014/main" id="{E6FB2363-3F4B-F9D5-3E0A-51DDAC4C16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203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5" name="Line 1184">
                <a:extLst>
                  <a:ext uri="{FF2B5EF4-FFF2-40B4-BE49-F238E27FC236}">
                    <a16:creationId xmlns:a16="http://schemas.microsoft.com/office/drawing/2014/main" id="{04F620BD-D5E7-09DB-9738-04D4D839E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1210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6" name="Line 1185">
                <a:extLst>
                  <a:ext uri="{FF2B5EF4-FFF2-40B4-BE49-F238E27FC236}">
                    <a16:creationId xmlns:a16="http://schemas.microsoft.com/office/drawing/2014/main" id="{0F1760EE-AD76-7BC2-DD3D-4A9B3F7B17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7" name="Line 1186">
                <a:extLst>
                  <a:ext uri="{FF2B5EF4-FFF2-40B4-BE49-F238E27FC236}">
                    <a16:creationId xmlns:a16="http://schemas.microsoft.com/office/drawing/2014/main" id="{9B4F88E4-6608-2298-C259-02C81437F1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8" name="Line 1187">
                <a:extLst>
                  <a:ext uri="{FF2B5EF4-FFF2-40B4-BE49-F238E27FC236}">
                    <a16:creationId xmlns:a16="http://schemas.microsoft.com/office/drawing/2014/main" id="{83A6F7E9-A2F8-F4D8-4764-5DBE492B84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39" name="Line 1188">
                <a:extLst>
                  <a:ext uri="{FF2B5EF4-FFF2-40B4-BE49-F238E27FC236}">
                    <a16:creationId xmlns:a16="http://schemas.microsoft.com/office/drawing/2014/main" id="{0B0196B5-A5A5-2BF3-611B-F8036C349E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219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0" name="Line 1189">
                <a:extLst>
                  <a:ext uri="{FF2B5EF4-FFF2-40B4-BE49-F238E27FC236}">
                    <a16:creationId xmlns:a16="http://schemas.microsoft.com/office/drawing/2014/main" id="{733A80A8-634B-1775-CEA4-A31B15276C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137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1" name="Line 1190">
                <a:extLst>
                  <a:ext uri="{FF2B5EF4-FFF2-40B4-BE49-F238E27FC236}">
                    <a16:creationId xmlns:a16="http://schemas.microsoft.com/office/drawing/2014/main" id="{6BD6225F-AB9E-F06B-8C09-45A8BD392B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2" name="Line 1191">
                <a:extLst>
                  <a:ext uri="{FF2B5EF4-FFF2-40B4-BE49-F238E27FC236}">
                    <a16:creationId xmlns:a16="http://schemas.microsoft.com/office/drawing/2014/main" id="{505ADA5A-0124-A0D1-101C-9CC76CE166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3" name="Line 1192">
                <a:extLst>
                  <a:ext uri="{FF2B5EF4-FFF2-40B4-BE49-F238E27FC236}">
                    <a16:creationId xmlns:a16="http://schemas.microsoft.com/office/drawing/2014/main" id="{D7E9FCA1-13A3-4297-6EA0-39D2EA7D7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4" name="Line 1193">
                <a:extLst>
                  <a:ext uri="{FF2B5EF4-FFF2-40B4-BE49-F238E27FC236}">
                    <a16:creationId xmlns:a16="http://schemas.microsoft.com/office/drawing/2014/main" id="{B199B195-2A36-2EC0-D5CD-948A958C8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236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5" name="Line 1194">
                <a:extLst>
                  <a:ext uri="{FF2B5EF4-FFF2-40B4-BE49-F238E27FC236}">
                    <a16:creationId xmlns:a16="http://schemas.microsoft.com/office/drawing/2014/main" id="{0EC92F1F-5F7D-A80F-9A5A-E5CCFF92B0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1540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6" name="Line 1195">
                <a:extLst>
                  <a:ext uri="{FF2B5EF4-FFF2-40B4-BE49-F238E27FC236}">
                    <a16:creationId xmlns:a16="http://schemas.microsoft.com/office/drawing/2014/main" id="{C108000E-564C-EEFC-1A17-140094ECD4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7" name="Line 1196">
                <a:extLst>
                  <a:ext uri="{FF2B5EF4-FFF2-40B4-BE49-F238E27FC236}">
                    <a16:creationId xmlns:a16="http://schemas.microsoft.com/office/drawing/2014/main" id="{2CB95B4A-48C8-53AE-8CA5-FF7E8731BE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8" name="Line 1197">
                <a:extLst>
                  <a:ext uri="{FF2B5EF4-FFF2-40B4-BE49-F238E27FC236}">
                    <a16:creationId xmlns:a16="http://schemas.microsoft.com/office/drawing/2014/main" id="{88203CC7-58E7-F863-101F-08FD7F3845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49" name="Line 1198">
                <a:extLst>
                  <a:ext uri="{FF2B5EF4-FFF2-40B4-BE49-F238E27FC236}">
                    <a16:creationId xmlns:a16="http://schemas.microsoft.com/office/drawing/2014/main" id="{B4D22884-5709-8D17-7B89-2F8A6D4449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253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0" name="Line 1199">
                <a:extLst>
                  <a:ext uri="{FF2B5EF4-FFF2-40B4-BE49-F238E27FC236}">
                    <a16:creationId xmlns:a16="http://schemas.microsoft.com/office/drawing/2014/main" id="{E08ED982-62A9-CCA6-B251-97BE91099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170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1" name="Line 1200">
                <a:extLst>
                  <a:ext uri="{FF2B5EF4-FFF2-40B4-BE49-F238E27FC236}">
                    <a16:creationId xmlns:a16="http://schemas.microsoft.com/office/drawing/2014/main" id="{72C1E821-898D-A723-E447-95B7D0E129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2" name="Line 1201">
                <a:extLst>
                  <a:ext uri="{FF2B5EF4-FFF2-40B4-BE49-F238E27FC236}">
                    <a16:creationId xmlns:a16="http://schemas.microsoft.com/office/drawing/2014/main" id="{1AE5CDBE-9310-B711-8D86-BFF8EED2F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3" name="Line 1202">
                <a:extLst>
                  <a:ext uri="{FF2B5EF4-FFF2-40B4-BE49-F238E27FC236}">
                    <a16:creationId xmlns:a16="http://schemas.microsoft.com/office/drawing/2014/main" id="{98F58ED3-C46B-C0AE-E252-E474518E2C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4" name="Line 1203">
                <a:extLst>
                  <a:ext uri="{FF2B5EF4-FFF2-40B4-BE49-F238E27FC236}">
                    <a16:creationId xmlns:a16="http://schemas.microsoft.com/office/drawing/2014/main" id="{40F4B2CF-812A-8C2C-53FB-FFB4C21CE6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186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5" name="Line 1204">
                <a:extLst>
                  <a:ext uri="{FF2B5EF4-FFF2-40B4-BE49-F238E27FC236}">
                    <a16:creationId xmlns:a16="http://schemas.microsoft.com/office/drawing/2014/main" id="{AF596AF1-C530-07DA-AB8E-5CA466E5F0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269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6" name="Line 1205">
                <a:extLst>
                  <a:ext uri="{FF2B5EF4-FFF2-40B4-BE49-F238E27FC236}">
                    <a16:creationId xmlns:a16="http://schemas.microsoft.com/office/drawing/2014/main" id="{414A61A5-085A-F4DC-1FF8-022D560AF7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7" name="Line 1206">
                <a:extLst>
                  <a:ext uri="{FF2B5EF4-FFF2-40B4-BE49-F238E27FC236}">
                    <a16:creationId xmlns:a16="http://schemas.microsoft.com/office/drawing/2014/main" id="{95489C33-D50C-C90B-6EE5-A1F3BDDC6C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8" name="Line 1207">
                <a:extLst>
                  <a:ext uri="{FF2B5EF4-FFF2-40B4-BE49-F238E27FC236}">
                    <a16:creationId xmlns:a16="http://schemas.microsoft.com/office/drawing/2014/main" id="{01816DD9-2C94-7F55-EA4F-B356EE756C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59" name="Line 1208">
                <a:extLst>
                  <a:ext uri="{FF2B5EF4-FFF2-40B4-BE49-F238E27FC236}">
                    <a16:creationId xmlns:a16="http://schemas.microsoft.com/office/drawing/2014/main" id="{27184160-60CF-1013-965C-184E8E1FA5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203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60" name="Line 1209">
                <a:extLst>
                  <a:ext uri="{FF2B5EF4-FFF2-40B4-BE49-F238E27FC236}">
                    <a16:creationId xmlns:a16="http://schemas.microsoft.com/office/drawing/2014/main" id="{00F01478-1D41-020F-6C5B-05C82D683C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285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1" name="Group 1411">
              <a:extLst>
                <a:ext uri="{FF2B5EF4-FFF2-40B4-BE49-F238E27FC236}">
                  <a16:creationId xmlns:a16="http://schemas.microsoft.com/office/drawing/2014/main" id="{3A2ACC4E-7047-171A-1DFC-5591EC65C2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46" y="1045"/>
              <a:ext cx="2959" cy="5277"/>
              <a:chOff x="2546" y="1045"/>
              <a:chExt cx="2959" cy="5277"/>
            </a:xfrm>
          </p:grpSpPr>
          <p:sp>
            <p:nvSpPr>
              <p:cNvPr id="10861" name="Line 1211">
                <a:extLst>
                  <a:ext uri="{FF2B5EF4-FFF2-40B4-BE49-F238E27FC236}">
                    <a16:creationId xmlns:a16="http://schemas.microsoft.com/office/drawing/2014/main" id="{9355D7B2-05C0-39EE-B830-FB41F6C559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2" name="Line 1212">
                <a:extLst>
                  <a:ext uri="{FF2B5EF4-FFF2-40B4-BE49-F238E27FC236}">
                    <a16:creationId xmlns:a16="http://schemas.microsoft.com/office/drawing/2014/main" id="{A1BE8F27-844F-7647-C36C-21BA60111D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3" name="Line 1213">
                <a:extLst>
                  <a:ext uri="{FF2B5EF4-FFF2-40B4-BE49-F238E27FC236}">
                    <a16:creationId xmlns:a16="http://schemas.microsoft.com/office/drawing/2014/main" id="{3626BB32-9FE8-1735-F45C-7F405E2AB1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4" name="Line 1214">
                <a:extLst>
                  <a:ext uri="{FF2B5EF4-FFF2-40B4-BE49-F238E27FC236}">
                    <a16:creationId xmlns:a16="http://schemas.microsoft.com/office/drawing/2014/main" id="{15BAA47C-AE32-C051-E676-D869ACEB82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219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5" name="Line 1215">
                <a:extLst>
                  <a:ext uri="{FF2B5EF4-FFF2-40B4-BE49-F238E27FC236}">
                    <a16:creationId xmlns:a16="http://schemas.microsoft.com/office/drawing/2014/main" id="{15E9575C-13E7-B04A-1FA0-8F2850F27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302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6" name="Line 1216">
                <a:extLst>
                  <a:ext uri="{FF2B5EF4-FFF2-40B4-BE49-F238E27FC236}">
                    <a16:creationId xmlns:a16="http://schemas.microsoft.com/office/drawing/2014/main" id="{06373033-BD52-2D88-40AD-966B985321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7" name="Line 1217">
                <a:extLst>
                  <a:ext uri="{FF2B5EF4-FFF2-40B4-BE49-F238E27FC236}">
                    <a16:creationId xmlns:a16="http://schemas.microsoft.com/office/drawing/2014/main" id="{1A23FCAB-196A-091D-FA3F-996679908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8" name="Line 1218">
                <a:extLst>
                  <a:ext uri="{FF2B5EF4-FFF2-40B4-BE49-F238E27FC236}">
                    <a16:creationId xmlns:a16="http://schemas.microsoft.com/office/drawing/2014/main" id="{8BC3D109-6E35-49D5-8D94-7D0F316C16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236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9" name="Line 1219">
                <a:extLst>
                  <a:ext uri="{FF2B5EF4-FFF2-40B4-BE49-F238E27FC236}">
                    <a16:creationId xmlns:a16="http://schemas.microsoft.com/office/drawing/2014/main" id="{791E3437-B54F-9CAB-501D-BE4676964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0" name="Line 1220">
                <a:extLst>
                  <a:ext uri="{FF2B5EF4-FFF2-40B4-BE49-F238E27FC236}">
                    <a16:creationId xmlns:a16="http://schemas.microsoft.com/office/drawing/2014/main" id="{FA787FF0-A27B-2AF8-4A48-A8887061EF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318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1" name="Line 1221">
                <a:extLst>
                  <a:ext uri="{FF2B5EF4-FFF2-40B4-BE49-F238E27FC236}">
                    <a16:creationId xmlns:a16="http://schemas.microsoft.com/office/drawing/2014/main" id="{B88AB232-8101-72CF-3C77-AB39F798BD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2" name="Line 1222">
                <a:extLst>
                  <a:ext uri="{FF2B5EF4-FFF2-40B4-BE49-F238E27FC236}">
                    <a16:creationId xmlns:a16="http://schemas.microsoft.com/office/drawing/2014/main" id="{94483F58-D24D-1AA2-74EA-798745257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3" name="Line 1223">
                <a:extLst>
                  <a:ext uri="{FF2B5EF4-FFF2-40B4-BE49-F238E27FC236}">
                    <a16:creationId xmlns:a16="http://schemas.microsoft.com/office/drawing/2014/main" id="{B019468C-F7E0-F3DE-F087-7197E3F7B9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2530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4" name="Line 1224">
                <a:extLst>
                  <a:ext uri="{FF2B5EF4-FFF2-40B4-BE49-F238E27FC236}">
                    <a16:creationId xmlns:a16="http://schemas.microsoft.com/office/drawing/2014/main" id="{28F9625B-5CBF-2BEF-2C1C-3DD47D3812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5" name="Line 1225">
                <a:extLst>
                  <a:ext uri="{FF2B5EF4-FFF2-40B4-BE49-F238E27FC236}">
                    <a16:creationId xmlns:a16="http://schemas.microsoft.com/office/drawing/2014/main" id="{ACC78D9E-0F84-681B-68EE-037FA23A9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335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6" name="Line 1226">
                <a:extLst>
                  <a:ext uri="{FF2B5EF4-FFF2-40B4-BE49-F238E27FC236}">
                    <a16:creationId xmlns:a16="http://schemas.microsoft.com/office/drawing/2014/main" id="{AE3D36B3-8294-2B97-D89A-AC971BA4D0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7" name="Line 1227">
                <a:extLst>
                  <a:ext uri="{FF2B5EF4-FFF2-40B4-BE49-F238E27FC236}">
                    <a16:creationId xmlns:a16="http://schemas.microsoft.com/office/drawing/2014/main" id="{A4DAA0B0-693E-ADE1-C1BD-B5C66D13F4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8" name="Line 1228">
                <a:extLst>
                  <a:ext uri="{FF2B5EF4-FFF2-40B4-BE49-F238E27FC236}">
                    <a16:creationId xmlns:a16="http://schemas.microsoft.com/office/drawing/2014/main" id="{43490586-5572-2F1F-ABE1-1BE2EF880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269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79" name="Line 1229">
                <a:extLst>
                  <a:ext uri="{FF2B5EF4-FFF2-40B4-BE49-F238E27FC236}">
                    <a16:creationId xmlns:a16="http://schemas.microsoft.com/office/drawing/2014/main" id="{62854DAB-5B75-CCC5-AA47-FB83809A5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0" name="Line 1230">
                <a:extLst>
                  <a:ext uri="{FF2B5EF4-FFF2-40B4-BE49-F238E27FC236}">
                    <a16:creationId xmlns:a16="http://schemas.microsoft.com/office/drawing/2014/main" id="{1B34AD4F-F23D-03F5-6BA6-A5112A4052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351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1" name="Line 1231">
                <a:extLst>
                  <a:ext uri="{FF2B5EF4-FFF2-40B4-BE49-F238E27FC236}">
                    <a16:creationId xmlns:a16="http://schemas.microsoft.com/office/drawing/2014/main" id="{4390D24A-9FDC-1767-5047-70142EBB27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2" name="Line 1232">
                <a:extLst>
                  <a:ext uri="{FF2B5EF4-FFF2-40B4-BE49-F238E27FC236}">
                    <a16:creationId xmlns:a16="http://schemas.microsoft.com/office/drawing/2014/main" id="{3F92CAC5-671D-3D3E-3130-A563F884FE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3" name="Line 1233">
                <a:extLst>
                  <a:ext uri="{FF2B5EF4-FFF2-40B4-BE49-F238E27FC236}">
                    <a16:creationId xmlns:a16="http://schemas.microsoft.com/office/drawing/2014/main" id="{B90EC820-B1ED-91B5-B0F9-335629482B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285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4" name="Line 1234">
                <a:extLst>
                  <a:ext uri="{FF2B5EF4-FFF2-40B4-BE49-F238E27FC236}">
                    <a16:creationId xmlns:a16="http://schemas.microsoft.com/office/drawing/2014/main" id="{FC3207C4-8EE0-BE31-291D-013CEAEABD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5" name="Line 1235">
                <a:extLst>
                  <a:ext uri="{FF2B5EF4-FFF2-40B4-BE49-F238E27FC236}">
                    <a16:creationId xmlns:a16="http://schemas.microsoft.com/office/drawing/2014/main" id="{8F6E07B0-6945-9606-1BA6-E3EF4A9DE0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368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6" name="Line 1236">
                <a:extLst>
                  <a:ext uri="{FF2B5EF4-FFF2-40B4-BE49-F238E27FC236}">
                    <a16:creationId xmlns:a16="http://schemas.microsoft.com/office/drawing/2014/main" id="{A24DDC29-269F-69F0-CC36-07E05C40A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7" name="Line 1237">
                <a:extLst>
                  <a:ext uri="{FF2B5EF4-FFF2-40B4-BE49-F238E27FC236}">
                    <a16:creationId xmlns:a16="http://schemas.microsoft.com/office/drawing/2014/main" id="{41746455-3CEA-2BAC-E1E1-7B8046F7E9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8" name="Line 1238">
                <a:extLst>
                  <a:ext uri="{FF2B5EF4-FFF2-40B4-BE49-F238E27FC236}">
                    <a16:creationId xmlns:a16="http://schemas.microsoft.com/office/drawing/2014/main" id="{DB179AE0-2AF7-6C10-3365-D4D68648FB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302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89" name="Line 1239">
                <a:extLst>
                  <a:ext uri="{FF2B5EF4-FFF2-40B4-BE49-F238E27FC236}">
                    <a16:creationId xmlns:a16="http://schemas.microsoft.com/office/drawing/2014/main" id="{6BD3922F-9DAB-AAE8-B50A-435947E7C6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0" name="Line 1240">
                <a:extLst>
                  <a:ext uri="{FF2B5EF4-FFF2-40B4-BE49-F238E27FC236}">
                    <a16:creationId xmlns:a16="http://schemas.microsoft.com/office/drawing/2014/main" id="{38C5CBD9-39BC-A72F-E8CD-54579369D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384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1" name="Line 1241">
                <a:extLst>
                  <a:ext uri="{FF2B5EF4-FFF2-40B4-BE49-F238E27FC236}">
                    <a16:creationId xmlns:a16="http://schemas.microsoft.com/office/drawing/2014/main" id="{0D92B2A9-CE0D-2896-A06E-05DEEC5CF9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2" name="Line 1242">
                <a:extLst>
                  <a:ext uri="{FF2B5EF4-FFF2-40B4-BE49-F238E27FC236}">
                    <a16:creationId xmlns:a16="http://schemas.microsoft.com/office/drawing/2014/main" id="{DF1519F1-22FD-86C7-9EB2-8FBFD373E3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3" name="Line 1243">
                <a:extLst>
                  <a:ext uri="{FF2B5EF4-FFF2-40B4-BE49-F238E27FC236}">
                    <a16:creationId xmlns:a16="http://schemas.microsoft.com/office/drawing/2014/main" id="{CDC13F14-7569-A080-46CA-FC0111BED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318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4" name="Line 1244">
                <a:extLst>
                  <a:ext uri="{FF2B5EF4-FFF2-40B4-BE49-F238E27FC236}">
                    <a16:creationId xmlns:a16="http://schemas.microsoft.com/office/drawing/2014/main" id="{E49985D9-AB8E-F283-3F39-2289EA400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5" name="Line 1245">
                <a:extLst>
                  <a:ext uri="{FF2B5EF4-FFF2-40B4-BE49-F238E27FC236}">
                    <a16:creationId xmlns:a16="http://schemas.microsoft.com/office/drawing/2014/main" id="{5E818156-CD6A-048D-3412-441F2D6D8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401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6" name="Line 1246">
                <a:extLst>
                  <a:ext uri="{FF2B5EF4-FFF2-40B4-BE49-F238E27FC236}">
                    <a16:creationId xmlns:a16="http://schemas.microsoft.com/office/drawing/2014/main" id="{C065FD40-F99B-0A7E-9B89-75B1333F8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7" name="Line 1247">
                <a:extLst>
                  <a:ext uri="{FF2B5EF4-FFF2-40B4-BE49-F238E27FC236}">
                    <a16:creationId xmlns:a16="http://schemas.microsoft.com/office/drawing/2014/main" id="{A2B03AED-1189-6DA1-B532-2B4BE82F80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8" name="Line 1248">
                <a:extLst>
                  <a:ext uri="{FF2B5EF4-FFF2-40B4-BE49-F238E27FC236}">
                    <a16:creationId xmlns:a16="http://schemas.microsoft.com/office/drawing/2014/main" id="{D10F1BDC-C039-EA3F-6244-C697019A2E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335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99" name="Line 1249">
                <a:extLst>
                  <a:ext uri="{FF2B5EF4-FFF2-40B4-BE49-F238E27FC236}">
                    <a16:creationId xmlns:a16="http://schemas.microsoft.com/office/drawing/2014/main" id="{91E92C76-647B-BBBC-D98D-CE88FDB4D9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0" name="Line 1250">
                <a:extLst>
                  <a:ext uri="{FF2B5EF4-FFF2-40B4-BE49-F238E27FC236}">
                    <a16:creationId xmlns:a16="http://schemas.microsoft.com/office/drawing/2014/main" id="{9738E022-8065-2910-64C4-00011C539F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417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1" name="Line 1251">
                <a:extLst>
                  <a:ext uri="{FF2B5EF4-FFF2-40B4-BE49-F238E27FC236}">
                    <a16:creationId xmlns:a16="http://schemas.microsoft.com/office/drawing/2014/main" id="{4E242A49-70AD-009E-F1A1-93CF7D05A4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2" name="Line 1252">
                <a:extLst>
                  <a:ext uri="{FF2B5EF4-FFF2-40B4-BE49-F238E27FC236}">
                    <a16:creationId xmlns:a16="http://schemas.microsoft.com/office/drawing/2014/main" id="{48A2D63C-80D0-1D45-CFF1-4C017DD24E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3" name="Line 1253">
                <a:extLst>
                  <a:ext uri="{FF2B5EF4-FFF2-40B4-BE49-F238E27FC236}">
                    <a16:creationId xmlns:a16="http://schemas.microsoft.com/office/drawing/2014/main" id="{5F863C36-6D83-5CE7-7653-71F750D664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351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4" name="Line 1254">
                <a:extLst>
                  <a:ext uri="{FF2B5EF4-FFF2-40B4-BE49-F238E27FC236}">
                    <a16:creationId xmlns:a16="http://schemas.microsoft.com/office/drawing/2014/main" id="{482FE739-6B05-78FF-E1A8-B5B1328E4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5" name="Line 1255">
                <a:extLst>
                  <a:ext uri="{FF2B5EF4-FFF2-40B4-BE49-F238E27FC236}">
                    <a16:creationId xmlns:a16="http://schemas.microsoft.com/office/drawing/2014/main" id="{D3946AAB-86A4-C490-97DF-A0C5FF6F69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434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6" name="Line 1256">
                <a:extLst>
                  <a:ext uri="{FF2B5EF4-FFF2-40B4-BE49-F238E27FC236}">
                    <a16:creationId xmlns:a16="http://schemas.microsoft.com/office/drawing/2014/main" id="{74943B4A-713F-D48F-E66C-B711F3BC40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7" name="Line 1257">
                <a:extLst>
                  <a:ext uri="{FF2B5EF4-FFF2-40B4-BE49-F238E27FC236}">
                    <a16:creationId xmlns:a16="http://schemas.microsoft.com/office/drawing/2014/main" id="{401F0584-FB43-E5C0-0372-4554EC3C6B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8" name="Line 1258">
                <a:extLst>
                  <a:ext uri="{FF2B5EF4-FFF2-40B4-BE49-F238E27FC236}">
                    <a16:creationId xmlns:a16="http://schemas.microsoft.com/office/drawing/2014/main" id="{996E114B-94F7-58FA-6ACA-9193489D74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368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09" name="Line 1259">
                <a:extLst>
                  <a:ext uri="{FF2B5EF4-FFF2-40B4-BE49-F238E27FC236}">
                    <a16:creationId xmlns:a16="http://schemas.microsoft.com/office/drawing/2014/main" id="{B8818236-2D75-55A9-5867-9AD20D1DCD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0" name="Line 1260">
                <a:extLst>
                  <a:ext uri="{FF2B5EF4-FFF2-40B4-BE49-F238E27FC236}">
                    <a16:creationId xmlns:a16="http://schemas.microsoft.com/office/drawing/2014/main" id="{3F49F750-3F47-736E-599D-C8ECD653AF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450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1" name="Line 1261">
                <a:extLst>
                  <a:ext uri="{FF2B5EF4-FFF2-40B4-BE49-F238E27FC236}">
                    <a16:creationId xmlns:a16="http://schemas.microsoft.com/office/drawing/2014/main" id="{BDA289F0-D17B-B87E-1FD3-2829617E4D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2" name="Line 1262">
                <a:extLst>
                  <a:ext uri="{FF2B5EF4-FFF2-40B4-BE49-F238E27FC236}">
                    <a16:creationId xmlns:a16="http://schemas.microsoft.com/office/drawing/2014/main" id="{7DBE62B9-9724-6232-4E83-E0F1A76664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3" name="Line 1263">
                <a:extLst>
                  <a:ext uri="{FF2B5EF4-FFF2-40B4-BE49-F238E27FC236}">
                    <a16:creationId xmlns:a16="http://schemas.microsoft.com/office/drawing/2014/main" id="{1645131D-9F6C-965A-61D9-512F0A796A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384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4" name="Line 1264">
                <a:extLst>
                  <a:ext uri="{FF2B5EF4-FFF2-40B4-BE49-F238E27FC236}">
                    <a16:creationId xmlns:a16="http://schemas.microsoft.com/office/drawing/2014/main" id="{5BE08807-FC47-82CE-DCFA-C0F59F042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5" name="Line 1265">
                <a:extLst>
                  <a:ext uri="{FF2B5EF4-FFF2-40B4-BE49-F238E27FC236}">
                    <a16:creationId xmlns:a16="http://schemas.microsoft.com/office/drawing/2014/main" id="{ADEA1817-1752-BD2E-7624-7F708C7F8C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467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6" name="Line 1266">
                <a:extLst>
                  <a:ext uri="{FF2B5EF4-FFF2-40B4-BE49-F238E27FC236}">
                    <a16:creationId xmlns:a16="http://schemas.microsoft.com/office/drawing/2014/main" id="{94D5F59A-68CF-BC0C-BC67-7472DE0E71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7" name="Line 1267">
                <a:extLst>
                  <a:ext uri="{FF2B5EF4-FFF2-40B4-BE49-F238E27FC236}">
                    <a16:creationId xmlns:a16="http://schemas.microsoft.com/office/drawing/2014/main" id="{88A21F6D-0ADB-EB8B-FF43-27B6680AB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8" name="Line 1268">
                <a:extLst>
                  <a:ext uri="{FF2B5EF4-FFF2-40B4-BE49-F238E27FC236}">
                    <a16:creationId xmlns:a16="http://schemas.microsoft.com/office/drawing/2014/main" id="{B8C63F9D-D8E1-7F44-DFC9-00BEE6EF3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4012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19" name="Line 1269">
                <a:extLst>
                  <a:ext uri="{FF2B5EF4-FFF2-40B4-BE49-F238E27FC236}">
                    <a16:creationId xmlns:a16="http://schemas.microsoft.com/office/drawing/2014/main" id="{2A1C58A2-D9B6-2756-A8E8-6DB0BC6C9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0" name="Line 1270">
                <a:extLst>
                  <a:ext uri="{FF2B5EF4-FFF2-40B4-BE49-F238E27FC236}">
                    <a16:creationId xmlns:a16="http://schemas.microsoft.com/office/drawing/2014/main" id="{80D2DBB0-4F2C-9891-D41C-1E8641DEF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483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1" name="Line 1271">
                <a:extLst>
                  <a:ext uri="{FF2B5EF4-FFF2-40B4-BE49-F238E27FC236}">
                    <a16:creationId xmlns:a16="http://schemas.microsoft.com/office/drawing/2014/main" id="{1246E216-2E91-A445-2357-676D31CF51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2" name="Line 1272">
                <a:extLst>
                  <a:ext uri="{FF2B5EF4-FFF2-40B4-BE49-F238E27FC236}">
                    <a16:creationId xmlns:a16="http://schemas.microsoft.com/office/drawing/2014/main" id="{A485CF05-066A-1C97-2891-75A767A0CE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3" name="Line 1273">
                <a:extLst>
                  <a:ext uri="{FF2B5EF4-FFF2-40B4-BE49-F238E27FC236}">
                    <a16:creationId xmlns:a16="http://schemas.microsoft.com/office/drawing/2014/main" id="{ADC4C61A-4243-A682-0DD4-5F81ABDB7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417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4" name="Line 1274">
                <a:extLst>
                  <a:ext uri="{FF2B5EF4-FFF2-40B4-BE49-F238E27FC236}">
                    <a16:creationId xmlns:a16="http://schemas.microsoft.com/office/drawing/2014/main" id="{55C2D412-FFAF-7944-81B2-E265D4038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5" name="Line 1275">
                <a:extLst>
                  <a:ext uri="{FF2B5EF4-FFF2-40B4-BE49-F238E27FC236}">
                    <a16:creationId xmlns:a16="http://schemas.microsoft.com/office/drawing/2014/main" id="{352CF447-C8B3-F19C-92E4-68F05C4A0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500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6" name="Line 1276">
                <a:extLst>
                  <a:ext uri="{FF2B5EF4-FFF2-40B4-BE49-F238E27FC236}">
                    <a16:creationId xmlns:a16="http://schemas.microsoft.com/office/drawing/2014/main" id="{596334C3-1C19-E5A4-4595-8C55B812C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7" name="Line 1277">
                <a:extLst>
                  <a:ext uri="{FF2B5EF4-FFF2-40B4-BE49-F238E27FC236}">
                    <a16:creationId xmlns:a16="http://schemas.microsoft.com/office/drawing/2014/main" id="{71FF4B1D-FBEE-1EB1-0423-51C86766D6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8" name="Line 1278">
                <a:extLst>
                  <a:ext uri="{FF2B5EF4-FFF2-40B4-BE49-F238E27FC236}">
                    <a16:creationId xmlns:a16="http://schemas.microsoft.com/office/drawing/2014/main" id="{BED40422-26CE-52ED-B56D-5A2457F830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434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29" name="Line 1279">
                <a:extLst>
                  <a:ext uri="{FF2B5EF4-FFF2-40B4-BE49-F238E27FC236}">
                    <a16:creationId xmlns:a16="http://schemas.microsoft.com/office/drawing/2014/main" id="{E85CF9F0-C0A8-0821-1489-C6C17EABBF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0" name="Line 1280">
                <a:extLst>
                  <a:ext uri="{FF2B5EF4-FFF2-40B4-BE49-F238E27FC236}">
                    <a16:creationId xmlns:a16="http://schemas.microsoft.com/office/drawing/2014/main" id="{0AC7248E-7E10-F8B5-968A-4950F428B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5167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1" name="Line 1281">
                <a:extLst>
                  <a:ext uri="{FF2B5EF4-FFF2-40B4-BE49-F238E27FC236}">
                    <a16:creationId xmlns:a16="http://schemas.microsoft.com/office/drawing/2014/main" id="{59DA714B-D332-C907-1FA0-DE12813DE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2" name="Line 1282">
                <a:extLst>
                  <a:ext uri="{FF2B5EF4-FFF2-40B4-BE49-F238E27FC236}">
                    <a16:creationId xmlns:a16="http://schemas.microsoft.com/office/drawing/2014/main" id="{08D6328A-5574-4E93-F71A-C4CF541419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3" name="Line 1283">
                <a:extLst>
                  <a:ext uri="{FF2B5EF4-FFF2-40B4-BE49-F238E27FC236}">
                    <a16:creationId xmlns:a16="http://schemas.microsoft.com/office/drawing/2014/main" id="{B6EFB725-23CD-0F57-9CFF-DB86C32071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450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4" name="Line 1284">
                <a:extLst>
                  <a:ext uri="{FF2B5EF4-FFF2-40B4-BE49-F238E27FC236}">
                    <a16:creationId xmlns:a16="http://schemas.microsoft.com/office/drawing/2014/main" id="{137B3BD9-74F1-CB8F-7B4A-D0353DEA21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5" name="Line 1285">
                <a:extLst>
                  <a:ext uri="{FF2B5EF4-FFF2-40B4-BE49-F238E27FC236}">
                    <a16:creationId xmlns:a16="http://schemas.microsoft.com/office/drawing/2014/main" id="{FEA96A46-B4BB-C79E-A2CD-01800ADD7B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533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6" name="Line 1286">
                <a:extLst>
                  <a:ext uri="{FF2B5EF4-FFF2-40B4-BE49-F238E27FC236}">
                    <a16:creationId xmlns:a16="http://schemas.microsoft.com/office/drawing/2014/main" id="{D04CA653-0B1B-890B-9644-C94B465754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7" name="Line 1287">
                <a:extLst>
                  <a:ext uri="{FF2B5EF4-FFF2-40B4-BE49-F238E27FC236}">
                    <a16:creationId xmlns:a16="http://schemas.microsoft.com/office/drawing/2014/main" id="{1BEBC237-C6F3-56EB-940B-AA88C3095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8" name="Line 1288">
                <a:extLst>
                  <a:ext uri="{FF2B5EF4-FFF2-40B4-BE49-F238E27FC236}">
                    <a16:creationId xmlns:a16="http://schemas.microsoft.com/office/drawing/2014/main" id="{C175DB1C-6862-3CD4-246E-BA6070E8D7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467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39" name="Line 1289">
                <a:extLst>
                  <a:ext uri="{FF2B5EF4-FFF2-40B4-BE49-F238E27FC236}">
                    <a16:creationId xmlns:a16="http://schemas.microsoft.com/office/drawing/2014/main" id="{0CF71944-98FA-B685-662C-EE8BAB19C7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0" name="Line 1290">
                <a:extLst>
                  <a:ext uri="{FF2B5EF4-FFF2-40B4-BE49-F238E27FC236}">
                    <a16:creationId xmlns:a16="http://schemas.microsoft.com/office/drawing/2014/main" id="{8ADD7C23-F741-CA5B-9135-A3A3F17CE5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5497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1" name="Line 1291">
                <a:extLst>
                  <a:ext uri="{FF2B5EF4-FFF2-40B4-BE49-F238E27FC236}">
                    <a16:creationId xmlns:a16="http://schemas.microsoft.com/office/drawing/2014/main" id="{14B891CD-DB36-C1E8-F77C-BA4F0B9905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2" name="Line 1292">
                <a:extLst>
                  <a:ext uri="{FF2B5EF4-FFF2-40B4-BE49-F238E27FC236}">
                    <a16:creationId xmlns:a16="http://schemas.microsoft.com/office/drawing/2014/main" id="{447A0539-3714-7978-1779-B8EAF4B68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3" name="Line 1293">
                <a:extLst>
                  <a:ext uri="{FF2B5EF4-FFF2-40B4-BE49-F238E27FC236}">
                    <a16:creationId xmlns:a16="http://schemas.microsoft.com/office/drawing/2014/main" id="{70574709-9B85-DF53-1EAE-A5E2EEBE4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483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4" name="Line 1294">
                <a:extLst>
                  <a:ext uri="{FF2B5EF4-FFF2-40B4-BE49-F238E27FC236}">
                    <a16:creationId xmlns:a16="http://schemas.microsoft.com/office/drawing/2014/main" id="{59AD61C6-75B6-32AC-2A2D-115788388E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5" name="Line 1295">
                <a:extLst>
                  <a:ext uri="{FF2B5EF4-FFF2-40B4-BE49-F238E27FC236}">
                    <a16:creationId xmlns:a16="http://schemas.microsoft.com/office/drawing/2014/main" id="{246A2B56-E6BC-4F33-CFBC-6CDE9EA3EA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5661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6" name="Line 1296">
                <a:extLst>
                  <a:ext uri="{FF2B5EF4-FFF2-40B4-BE49-F238E27FC236}">
                    <a16:creationId xmlns:a16="http://schemas.microsoft.com/office/drawing/2014/main" id="{56A57A2B-E143-41AB-2DA4-4D53960948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7" name="Line 1297">
                <a:extLst>
                  <a:ext uri="{FF2B5EF4-FFF2-40B4-BE49-F238E27FC236}">
                    <a16:creationId xmlns:a16="http://schemas.microsoft.com/office/drawing/2014/main" id="{31FF7F56-A199-786E-E130-2E82294194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8" name="Line 1298">
                <a:extLst>
                  <a:ext uri="{FF2B5EF4-FFF2-40B4-BE49-F238E27FC236}">
                    <a16:creationId xmlns:a16="http://schemas.microsoft.com/office/drawing/2014/main" id="{85EF56AC-7628-B685-A21C-235BB1014D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500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49" name="Line 1299">
                <a:extLst>
                  <a:ext uri="{FF2B5EF4-FFF2-40B4-BE49-F238E27FC236}">
                    <a16:creationId xmlns:a16="http://schemas.microsoft.com/office/drawing/2014/main" id="{4D2FB355-64CB-7F6B-8797-C400432574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0" name="Line 1300">
                <a:extLst>
                  <a:ext uri="{FF2B5EF4-FFF2-40B4-BE49-F238E27FC236}">
                    <a16:creationId xmlns:a16="http://schemas.microsoft.com/office/drawing/2014/main" id="{55417101-6029-2ADD-56B8-9BD9E715F1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5826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1" name="Line 1301">
                <a:extLst>
                  <a:ext uri="{FF2B5EF4-FFF2-40B4-BE49-F238E27FC236}">
                    <a16:creationId xmlns:a16="http://schemas.microsoft.com/office/drawing/2014/main" id="{25087964-98FA-11F5-41C4-4E8C34886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2" name="Line 1302">
                <a:extLst>
                  <a:ext uri="{FF2B5EF4-FFF2-40B4-BE49-F238E27FC236}">
                    <a16:creationId xmlns:a16="http://schemas.microsoft.com/office/drawing/2014/main" id="{45A0645F-D37F-C0F3-BEA9-7B2CB2FF1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3" name="Line 1303">
                <a:extLst>
                  <a:ext uri="{FF2B5EF4-FFF2-40B4-BE49-F238E27FC236}">
                    <a16:creationId xmlns:a16="http://schemas.microsoft.com/office/drawing/2014/main" id="{BA3B459B-C2D1-CFE2-56DE-7455D5FD9D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5167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4" name="Line 1304">
                <a:extLst>
                  <a:ext uri="{FF2B5EF4-FFF2-40B4-BE49-F238E27FC236}">
                    <a16:creationId xmlns:a16="http://schemas.microsoft.com/office/drawing/2014/main" id="{A8FF0881-F892-CD41-E01B-38C7218AE8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5" name="Line 1305">
                <a:extLst>
                  <a:ext uri="{FF2B5EF4-FFF2-40B4-BE49-F238E27FC236}">
                    <a16:creationId xmlns:a16="http://schemas.microsoft.com/office/drawing/2014/main" id="{FDDEF4BB-7757-C374-AC6F-5B9FE8DE81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599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6" name="Line 1306">
                <a:extLst>
                  <a:ext uri="{FF2B5EF4-FFF2-40B4-BE49-F238E27FC236}">
                    <a16:creationId xmlns:a16="http://schemas.microsoft.com/office/drawing/2014/main" id="{2EEF01C1-8207-A8B1-2E82-C026A450A3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7" name="Line 1307">
                <a:extLst>
                  <a:ext uri="{FF2B5EF4-FFF2-40B4-BE49-F238E27FC236}">
                    <a16:creationId xmlns:a16="http://schemas.microsoft.com/office/drawing/2014/main" id="{A02149FB-89D3-B74B-E694-4340EC0D8A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8" name="Line 1308">
                <a:extLst>
                  <a:ext uri="{FF2B5EF4-FFF2-40B4-BE49-F238E27FC236}">
                    <a16:creationId xmlns:a16="http://schemas.microsoft.com/office/drawing/2014/main" id="{EEFAD8CE-A8AB-7376-FD4D-3C8535211E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5332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59" name="Line 1309">
                <a:extLst>
                  <a:ext uri="{FF2B5EF4-FFF2-40B4-BE49-F238E27FC236}">
                    <a16:creationId xmlns:a16="http://schemas.microsoft.com/office/drawing/2014/main" id="{FC545050-64D0-4655-BE4A-201AF5C7F7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0" name="Line 1310">
                <a:extLst>
                  <a:ext uri="{FF2B5EF4-FFF2-40B4-BE49-F238E27FC236}">
                    <a16:creationId xmlns:a16="http://schemas.microsoft.com/office/drawing/2014/main" id="{898DE4E2-6F6D-A94E-7A33-F25CB49831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615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1" name="Line 1311">
                <a:extLst>
                  <a:ext uri="{FF2B5EF4-FFF2-40B4-BE49-F238E27FC236}">
                    <a16:creationId xmlns:a16="http://schemas.microsoft.com/office/drawing/2014/main" id="{2BA88C74-F86C-5647-7DF8-31B09D4964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2" name="Line 1312">
                <a:extLst>
                  <a:ext uri="{FF2B5EF4-FFF2-40B4-BE49-F238E27FC236}">
                    <a16:creationId xmlns:a16="http://schemas.microsoft.com/office/drawing/2014/main" id="{652DFEC0-1573-6A6F-8B2C-34463B9A69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3" name="Line 1313">
                <a:extLst>
                  <a:ext uri="{FF2B5EF4-FFF2-40B4-BE49-F238E27FC236}">
                    <a16:creationId xmlns:a16="http://schemas.microsoft.com/office/drawing/2014/main" id="{617D7960-9DC4-7417-A62C-DE2DE21765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5497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4" name="Line 1314">
                <a:extLst>
                  <a:ext uri="{FF2B5EF4-FFF2-40B4-BE49-F238E27FC236}">
                    <a16:creationId xmlns:a16="http://schemas.microsoft.com/office/drawing/2014/main" id="{4128564F-83AE-161E-661D-8A93AC61D8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6322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5" name="Line 1315">
                <a:extLst>
                  <a:ext uri="{FF2B5EF4-FFF2-40B4-BE49-F238E27FC236}">
                    <a16:creationId xmlns:a16="http://schemas.microsoft.com/office/drawing/2014/main" id="{C78551DD-4505-7C79-ACF0-74A81D9524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5661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6" name="Line 1316">
                <a:extLst>
                  <a:ext uri="{FF2B5EF4-FFF2-40B4-BE49-F238E27FC236}">
                    <a16:creationId xmlns:a16="http://schemas.microsoft.com/office/drawing/2014/main" id="{1B66E66C-D6C1-22D0-8DC0-3D577C15E4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5826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7" name="Line 1317">
                <a:extLst>
                  <a:ext uri="{FF2B5EF4-FFF2-40B4-BE49-F238E27FC236}">
                    <a16:creationId xmlns:a16="http://schemas.microsoft.com/office/drawing/2014/main" id="{7B6EC00D-3658-FFEF-89E0-07E8E72BB2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599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8" name="Line 1318">
                <a:extLst>
                  <a:ext uri="{FF2B5EF4-FFF2-40B4-BE49-F238E27FC236}">
                    <a16:creationId xmlns:a16="http://schemas.microsoft.com/office/drawing/2014/main" id="{EE1A86AD-A484-3CE6-73A4-48E88CF42D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615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69" name="Line 1319">
                <a:extLst>
                  <a:ext uri="{FF2B5EF4-FFF2-40B4-BE49-F238E27FC236}">
                    <a16:creationId xmlns:a16="http://schemas.microsoft.com/office/drawing/2014/main" id="{DB1525B1-8218-E311-9059-47D241ADA9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50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0" name="Line 1320">
                <a:extLst>
                  <a:ext uri="{FF2B5EF4-FFF2-40B4-BE49-F238E27FC236}">
                    <a16:creationId xmlns:a16="http://schemas.microsoft.com/office/drawing/2014/main" id="{4EB2080D-563E-10D8-3775-B3677E283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6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1" name="Line 1321">
                <a:extLst>
                  <a:ext uri="{FF2B5EF4-FFF2-40B4-BE49-F238E27FC236}">
                    <a16:creationId xmlns:a16="http://schemas.microsoft.com/office/drawing/2014/main" id="{098D3836-145F-FD68-BEA6-6F434FB1FF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3" y="104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2" name="Line 1322">
                <a:extLst>
                  <a:ext uri="{FF2B5EF4-FFF2-40B4-BE49-F238E27FC236}">
                    <a16:creationId xmlns:a16="http://schemas.microsoft.com/office/drawing/2014/main" id="{44DBEB87-1FD8-F783-0E1B-740C9434C2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1" y="104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3" name="Line 1323">
                <a:extLst>
                  <a:ext uri="{FF2B5EF4-FFF2-40B4-BE49-F238E27FC236}">
                    <a16:creationId xmlns:a16="http://schemas.microsoft.com/office/drawing/2014/main" id="{91058F4D-A04C-D01E-49D7-DBC68EF08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4" name="Line 1324">
                <a:extLst>
                  <a:ext uri="{FF2B5EF4-FFF2-40B4-BE49-F238E27FC236}">
                    <a16:creationId xmlns:a16="http://schemas.microsoft.com/office/drawing/2014/main" id="{E9A5F5AF-9C7B-0146-8B9A-FDC8675FD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5" name="Line 1325">
                <a:extLst>
                  <a:ext uri="{FF2B5EF4-FFF2-40B4-BE49-F238E27FC236}">
                    <a16:creationId xmlns:a16="http://schemas.microsoft.com/office/drawing/2014/main" id="{3537145B-6E36-1A47-F849-B8C6AD66B9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6" name="Line 1326">
                <a:extLst>
                  <a:ext uri="{FF2B5EF4-FFF2-40B4-BE49-F238E27FC236}">
                    <a16:creationId xmlns:a16="http://schemas.microsoft.com/office/drawing/2014/main" id="{AAB6C9D7-24C6-479D-42E6-1685734DB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7" name="Line 1327">
                <a:extLst>
                  <a:ext uri="{FF2B5EF4-FFF2-40B4-BE49-F238E27FC236}">
                    <a16:creationId xmlns:a16="http://schemas.microsoft.com/office/drawing/2014/main" id="{FB8B3684-312B-C3B8-6489-954EF9E79C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8" name="Line 1328">
                <a:extLst>
                  <a:ext uri="{FF2B5EF4-FFF2-40B4-BE49-F238E27FC236}">
                    <a16:creationId xmlns:a16="http://schemas.microsoft.com/office/drawing/2014/main" id="{3F893E2F-A755-A0CB-0690-6E9D737E29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79" name="Line 1329">
                <a:extLst>
                  <a:ext uri="{FF2B5EF4-FFF2-40B4-BE49-F238E27FC236}">
                    <a16:creationId xmlns:a16="http://schemas.microsoft.com/office/drawing/2014/main" id="{92B60DC5-55E8-9991-B365-787E21C615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0" name="Line 1330">
                <a:extLst>
                  <a:ext uri="{FF2B5EF4-FFF2-40B4-BE49-F238E27FC236}">
                    <a16:creationId xmlns:a16="http://schemas.microsoft.com/office/drawing/2014/main" id="{9CA655C6-40AD-07A5-62EC-3CDABDCFC5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1" name="Line 1331">
                <a:extLst>
                  <a:ext uri="{FF2B5EF4-FFF2-40B4-BE49-F238E27FC236}">
                    <a16:creationId xmlns:a16="http://schemas.microsoft.com/office/drawing/2014/main" id="{94559D0A-3D43-5104-9806-34DE11E49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2" name="Line 1332">
                <a:extLst>
                  <a:ext uri="{FF2B5EF4-FFF2-40B4-BE49-F238E27FC236}">
                    <a16:creationId xmlns:a16="http://schemas.microsoft.com/office/drawing/2014/main" id="{5EB55D4A-F107-9EF5-EC44-41BFD97CE6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3" name="Line 1333">
                <a:extLst>
                  <a:ext uri="{FF2B5EF4-FFF2-40B4-BE49-F238E27FC236}">
                    <a16:creationId xmlns:a16="http://schemas.microsoft.com/office/drawing/2014/main" id="{0C83A594-BBB8-62CC-EF09-4E67674A06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4" name="Line 1334">
                <a:extLst>
                  <a:ext uri="{FF2B5EF4-FFF2-40B4-BE49-F238E27FC236}">
                    <a16:creationId xmlns:a16="http://schemas.microsoft.com/office/drawing/2014/main" id="{3922286F-6A4A-DAE6-1200-E4E5962F2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5" name="Line 1335">
                <a:extLst>
                  <a:ext uri="{FF2B5EF4-FFF2-40B4-BE49-F238E27FC236}">
                    <a16:creationId xmlns:a16="http://schemas.microsoft.com/office/drawing/2014/main" id="{6F415EFF-CBF1-B8CC-407C-74E9C86694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6" name="Line 1336">
                <a:extLst>
                  <a:ext uri="{FF2B5EF4-FFF2-40B4-BE49-F238E27FC236}">
                    <a16:creationId xmlns:a16="http://schemas.microsoft.com/office/drawing/2014/main" id="{0889FA55-7B8F-AED8-0376-CA75EDF775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7" name="Line 1337">
                <a:extLst>
                  <a:ext uri="{FF2B5EF4-FFF2-40B4-BE49-F238E27FC236}">
                    <a16:creationId xmlns:a16="http://schemas.microsoft.com/office/drawing/2014/main" id="{781DE792-E9D0-80B1-F57C-B7B9823D6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8" name="Line 1338">
                <a:extLst>
                  <a:ext uri="{FF2B5EF4-FFF2-40B4-BE49-F238E27FC236}">
                    <a16:creationId xmlns:a16="http://schemas.microsoft.com/office/drawing/2014/main" id="{0B4334B5-EA8F-5430-0A4A-E97D414E52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89" name="Line 1339">
                <a:extLst>
                  <a:ext uri="{FF2B5EF4-FFF2-40B4-BE49-F238E27FC236}">
                    <a16:creationId xmlns:a16="http://schemas.microsoft.com/office/drawing/2014/main" id="{7B97E641-D3C1-D189-DF87-2DD78531A4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0" name="Line 1340">
                <a:extLst>
                  <a:ext uri="{FF2B5EF4-FFF2-40B4-BE49-F238E27FC236}">
                    <a16:creationId xmlns:a16="http://schemas.microsoft.com/office/drawing/2014/main" id="{54B977A5-8A60-3FF5-EAE4-8520C23109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1" name="Line 1341">
                <a:extLst>
                  <a:ext uri="{FF2B5EF4-FFF2-40B4-BE49-F238E27FC236}">
                    <a16:creationId xmlns:a16="http://schemas.microsoft.com/office/drawing/2014/main" id="{A96E64AF-3881-3F88-47F5-D3954C1019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2" name="Line 1342">
                <a:extLst>
                  <a:ext uri="{FF2B5EF4-FFF2-40B4-BE49-F238E27FC236}">
                    <a16:creationId xmlns:a16="http://schemas.microsoft.com/office/drawing/2014/main" id="{98710C14-0747-399D-BCBF-9F7B58E96A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3" name="Line 1343">
                <a:extLst>
                  <a:ext uri="{FF2B5EF4-FFF2-40B4-BE49-F238E27FC236}">
                    <a16:creationId xmlns:a16="http://schemas.microsoft.com/office/drawing/2014/main" id="{A70648BA-E8C8-43E1-968B-DB0FFE190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4" name="Line 1344">
                <a:extLst>
                  <a:ext uri="{FF2B5EF4-FFF2-40B4-BE49-F238E27FC236}">
                    <a16:creationId xmlns:a16="http://schemas.microsoft.com/office/drawing/2014/main" id="{4CDFAFC5-694B-BE5D-55B3-42634D14E5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5" name="Line 1345">
                <a:extLst>
                  <a:ext uri="{FF2B5EF4-FFF2-40B4-BE49-F238E27FC236}">
                    <a16:creationId xmlns:a16="http://schemas.microsoft.com/office/drawing/2014/main" id="{554ACCD3-CD60-849B-74E8-D8A4CFEE40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6" name="Line 1346">
                <a:extLst>
                  <a:ext uri="{FF2B5EF4-FFF2-40B4-BE49-F238E27FC236}">
                    <a16:creationId xmlns:a16="http://schemas.microsoft.com/office/drawing/2014/main" id="{3B6F3932-5E38-6573-012C-3417BCE1E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7" name="Line 1347">
                <a:extLst>
                  <a:ext uri="{FF2B5EF4-FFF2-40B4-BE49-F238E27FC236}">
                    <a16:creationId xmlns:a16="http://schemas.microsoft.com/office/drawing/2014/main" id="{1390AEB2-0C2C-3716-37CF-987BF1ACC1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8" name="Line 1348">
                <a:extLst>
                  <a:ext uri="{FF2B5EF4-FFF2-40B4-BE49-F238E27FC236}">
                    <a16:creationId xmlns:a16="http://schemas.microsoft.com/office/drawing/2014/main" id="{735C2238-5A92-B8AE-841F-2986784017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99" name="Line 1349">
                <a:extLst>
                  <a:ext uri="{FF2B5EF4-FFF2-40B4-BE49-F238E27FC236}">
                    <a16:creationId xmlns:a16="http://schemas.microsoft.com/office/drawing/2014/main" id="{CDAD4503-6023-D8A9-3F6A-70397E14D3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0" name="Line 1350">
                <a:extLst>
                  <a:ext uri="{FF2B5EF4-FFF2-40B4-BE49-F238E27FC236}">
                    <a16:creationId xmlns:a16="http://schemas.microsoft.com/office/drawing/2014/main" id="{54FCDB9B-9ED2-CEAD-3130-BF365AB2CE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1" name="Line 1351">
                <a:extLst>
                  <a:ext uri="{FF2B5EF4-FFF2-40B4-BE49-F238E27FC236}">
                    <a16:creationId xmlns:a16="http://schemas.microsoft.com/office/drawing/2014/main" id="{E3CCCE5B-D494-456B-B0C6-DA4FE8FAAC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2" name="Line 1352">
                <a:extLst>
                  <a:ext uri="{FF2B5EF4-FFF2-40B4-BE49-F238E27FC236}">
                    <a16:creationId xmlns:a16="http://schemas.microsoft.com/office/drawing/2014/main" id="{251BAC84-A66D-8C62-9050-E53555C52B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3" name="Line 1353">
                <a:extLst>
                  <a:ext uri="{FF2B5EF4-FFF2-40B4-BE49-F238E27FC236}">
                    <a16:creationId xmlns:a16="http://schemas.microsoft.com/office/drawing/2014/main" id="{F9BE2C41-2E11-DB56-27D1-8002475EE5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4" name="Line 1354">
                <a:extLst>
                  <a:ext uri="{FF2B5EF4-FFF2-40B4-BE49-F238E27FC236}">
                    <a16:creationId xmlns:a16="http://schemas.microsoft.com/office/drawing/2014/main" id="{106C56F5-E88A-1D41-6E72-DD40175E1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5" name="Line 1355">
                <a:extLst>
                  <a:ext uri="{FF2B5EF4-FFF2-40B4-BE49-F238E27FC236}">
                    <a16:creationId xmlns:a16="http://schemas.microsoft.com/office/drawing/2014/main" id="{9085EA4C-16D0-57F0-50FE-08772B410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6" name="Line 1356">
                <a:extLst>
                  <a:ext uri="{FF2B5EF4-FFF2-40B4-BE49-F238E27FC236}">
                    <a16:creationId xmlns:a16="http://schemas.microsoft.com/office/drawing/2014/main" id="{516BC013-BA13-710E-24EC-135952052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7" name="Line 1357">
                <a:extLst>
                  <a:ext uri="{FF2B5EF4-FFF2-40B4-BE49-F238E27FC236}">
                    <a16:creationId xmlns:a16="http://schemas.microsoft.com/office/drawing/2014/main" id="{13B8FF45-246F-1DFA-90FB-A658DF48A7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8" name="Line 1358">
                <a:extLst>
                  <a:ext uri="{FF2B5EF4-FFF2-40B4-BE49-F238E27FC236}">
                    <a16:creationId xmlns:a16="http://schemas.microsoft.com/office/drawing/2014/main" id="{846E519D-6A89-D87F-24D4-BF4B87C68C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09" name="Line 1359">
                <a:extLst>
                  <a:ext uri="{FF2B5EF4-FFF2-40B4-BE49-F238E27FC236}">
                    <a16:creationId xmlns:a16="http://schemas.microsoft.com/office/drawing/2014/main" id="{20E50228-35A0-DA50-FF62-1B9BCDBE3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0" name="Line 1360">
                <a:extLst>
                  <a:ext uri="{FF2B5EF4-FFF2-40B4-BE49-F238E27FC236}">
                    <a16:creationId xmlns:a16="http://schemas.microsoft.com/office/drawing/2014/main" id="{A97300D8-980A-534E-A670-16BCE37E2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1" name="Line 1361">
                <a:extLst>
                  <a:ext uri="{FF2B5EF4-FFF2-40B4-BE49-F238E27FC236}">
                    <a16:creationId xmlns:a16="http://schemas.microsoft.com/office/drawing/2014/main" id="{8B7269FF-95FC-61BC-7694-64CA711315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2" name="Line 1362">
                <a:extLst>
                  <a:ext uri="{FF2B5EF4-FFF2-40B4-BE49-F238E27FC236}">
                    <a16:creationId xmlns:a16="http://schemas.microsoft.com/office/drawing/2014/main" id="{6FEF9CC5-4B5D-1CCB-1036-184B2DF6EC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3" name="Line 1363">
                <a:extLst>
                  <a:ext uri="{FF2B5EF4-FFF2-40B4-BE49-F238E27FC236}">
                    <a16:creationId xmlns:a16="http://schemas.microsoft.com/office/drawing/2014/main" id="{E7CB4D07-031B-9679-524D-8F722A5BB9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4" name="Line 1364">
                <a:extLst>
                  <a:ext uri="{FF2B5EF4-FFF2-40B4-BE49-F238E27FC236}">
                    <a16:creationId xmlns:a16="http://schemas.microsoft.com/office/drawing/2014/main" id="{5EAEEFB5-C720-EEF9-F512-5C39B5847B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5" name="Line 1365">
                <a:extLst>
                  <a:ext uri="{FF2B5EF4-FFF2-40B4-BE49-F238E27FC236}">
                    <a16:creationId xmlns:a16="http://schemas.microsoft.com/office/drawing/2014/main" id="{1A00DCDD-50B3-FBFF-14A4-633607D667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6" name="Line 1366">
                <a:extLst>
                  <a:ext uri="{FF2B5EF4-FFF2-40B4-BE49-F238E27FC236}">
                    <a16:creationId xmlns:a16="http://schemas.microsoft.com/office/drawing/2014/main" id="{EDC1529F-0BE8-6400-0D7B-75323D570C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7" name="Line 1367">
                <a:extLst>
                  <a:ext uri="{FF2B5EF4-FFF2-40B4-BE49-F238E27FC236}">
                    <a16:creationId xmlns:a16="http://schemas.microsoft.com/office/drawing/2014/main" id="{6E9E5B96-A75D-BC27-B4A4-3EC3D56671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8" name="Line 1368">
                <a:extLst>
                  <a:ext uri="{FF2B5EF4-FFF2-40B4-BE49-F238E27FC236}">
                    <a16:creationId xmlns:a16="http://schemas.microsoft.com/office/drawing/2014/main" id="{C7868D6F-5D4E-89D2-4161-E522EACF05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19" name="Line 1369">
                <a:extLst>
                  <a:ext uri="{FF2B5EF4-FFF2-40B4-BE49-F238E27FC236}">
                    <a16:creationId xmlns:a16="http://schemas.microsoft.com/office/drawing/2014/main" id="{6E6161F1-5475-F7B7-EE58-B99ED9618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0" name="Line 1370">
                <a:extLst>
                  <a:ext uri="{FF2B5EF4-FFF2-40B4-BE49-F238E27FC236}">
                    <a16:creationId xmlns:a16="http://schemas.microsoft.com/office/drawing/2014/main" id="{1FE7972E-3171-421F-DCFF-D1B4BAF81D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1" name="Line 1371">
                <a:extLst>
                  <a:ext uri="{FF2B5EF4-FFF2-40B4-BE49-F238E27FC236}">
                    <a16:creationId xmlns:a16="http://schemas.microsoft.com/office/drawing/2014/main" id="{C6CC3080-252B-ECB7-D067-6A5A8528E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2" name="Line 1372">
                <a:extLst>
                  <a:ext uri="{FF2B5EF4-FFF2-40B4-BE49-F238E27FC236}">
                    <a16:creationId xmlns:a16="http://schemas.microsoft.com/office/drawing/2014/main" id="{94A16CE8-CA17-7164-6A7B-467D3C3C1D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3" name="Line 1373">
                <a:extLst>
                  <a:ext uri="{FF2B5EF4-FFF2-40B4-BE49-F238E27FC236}">
                    <a16:creationId xmlns:a16="http://schemas.microsoft.com/office/drawing/2014/main" id="{90F1AED7-CB5E-5D8C-C912-E517369893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4" name="Line 1374">
                <a:extLst>
                  <a:ext uri="{FF2B5EF4-FFF2-40B4-BE49-F238E27FC236}">
                    <a16:creationId xmlns:a16="http://schemas.microsoft.com/office/drawing/2014/main" id="{7A9486E3-2A30-B97D-D824-CD1E64F410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5" name="Line 1375">
                <a:extLst>
                  <a:ext uri="{FF2B5EF4-FFF2-40B4-BE49-F238E27FC236}">
                    <a16:creationId xmlns:a16="http://schemas.microsoft.com/office/drawing/2014/main" id="{026CD6DC-5746-96C5-AAC5-D8B30B70E3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6" name="Line 1376">
                <a:extLst>
                  <a:ext uri="{FF2B5EF4-FFF2-40B4-BE49-F238E27FC236}">
                    <a16:creationId xmlns:a16="http://schemas.microsoft.com/office/drawing/2014/main" id="{316C7695-3343-7079-C767-BCC328733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7" name="Line 1377">
                <a:extLst>
                  <a:ext uri="{FF2B5EF4-FFF2-40B4-BE49-F238E27FC236}">
                    <a16:creationId xmlns:a16="http://schemas.microsoft.com/office/drawing/2014/main" id="{2D614697-E780-0FE1-DDF6-FBBE4A93A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8" name="Line 1378">
                <a:extLst>
                  <a:ext uri="{FF2B5EF4-FFF2-40B4-BE49-F238E27FC236}">
                    <a16:creationId xmlns:a16="http://schemas.microsoft.com/office/drawing/2014/main" id="{D072C4C5-7400-AFE7-8B2E-D66342DC41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29" name="Line 1379">
                <a:extLst>
                  <a:ext uri="{FF2B5EF4-FFF2-40B4-BE49-F238E27FC236}">
                    <a16:creationId xmlns:a16="http://schemas.microsoft.com/office/drawing/2014/main" id="{3C8ACE77-2385-5189-D96C-DA805FDA1D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0" name="Line 1380">
                <a:extLst>
                  <a:ext uri="{FF2B5EF4-FFF2-40B4-BE49-F238E27FC236}">
                    <a16:creationId xmlns:a16="http://schemas.microsoft.com/office/drawing/2014/main" id="{BDF98498-CB11-6AEC-0A5B-0D7904175C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1" name="Line 1381">
                <a:extLst>
                  <a:ext uri="{FF2B5EF4-FFF2-40B4-BE49-F238E27FC236}">
                    <a16:creationId xmlns:a16="http://schemas.microsoft.com/office/drawing/2014/main" id="{55C69DCD-B1C9-3E7A-D833-0E59D7360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2" name="Line 1382">
                <a:extLst>
                  <a:ext uri="{FF2B5EF4-FFF2-40B4-BE49-F238E27FC236}">
                    <a16:creationId xmlns:a16="http://schemas.microsoft.com/office/drawing/2014/main" id="{1DD4AFC0-9057-CDA0-4168-8E83F3207D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3" name="Line 1383">
                <a:extLst>
                  <a:ext uri="{FF2B5EF4-FFF2-40B4-BE49-F238E27FC236}">
                    <a16:creationId xmlns:a16="http://schemas.microsoft.com/office/drawing/2014/main" id="{0DE20B38-9C41-E2D7-DB0E-3E6C7D966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4" name="Line 1384">
                <a:extLst>
                  <a:ext uri="{FF2B5EF4-FFF2-40B4-BE49-F238E27FC236}">
                    <a16:creationId xmlns:a16="http://schemas.microsoft.com/office/drawing/2014/main" id="{E2B99131-9C4A-9930-3503-7A2F79B0E8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5" name="Line 1385">
                <a:extLst>
                  <a:ext uri="{FF2B5EF4-FFF2-40B4-BE49-F238E27FC236}">
                    <a16:creationId xmlns:a16="http://schemas.microsoft.com/office/drawing/2014/main" id="{BABE38EE-BDC6-3446-2282-DB57188A54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6" name="Line 1386">
                <a:extLst>
                  <a:ext uri="{FF2B5EF4-FFF2-40B4-BE49-F238E27FC236}">
                    <a16:creationId xmlns:a16="http://schemas.microsoft.com/office/drawing/2014/main" id="{24C37073-BC87-236C-01CB-F37BC2E3D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7" name="Line 1387">
                <a:extLst>
                  <a:ext uri="{FF2B5EF4-FFF2-40B4-BE49-F238E27FC236}">
                    <a16:creationId xmlns:a16="http://schemas.microsoft.com/office/drawing/2014/main" id="{033405AA-680A-F3FB-6FCA-51B13550B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632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8" name="Line 1388">
                <a:extLst>
                  <a:ext uri="{FF2B5EF4-FFF2-40B4-BE49-F238E27FC236}">
                    <a16:creationId xmlns:a16="http://schemas.microsoft.com/office/drawing/2014/main" id="{7A15E0C3-12E6-6C74-CEBC-59638AA295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39" name="Line 1389">
                <a:extLst>
                  <a:ext uri="{FF2B5EF4-FFF2-40B4-BE49-F238E27FC236}">
                    <a16:creationId xmlns:a16="http://schemas.microsoft.com/office/drawing/2014/main" id="{AC49F929-2A43-FF60-20CC-A2532437F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121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0" name="Line 1390">
                <a:extLst>
                  <a:ext uri="{FF2B5EF4-FFF2-40B4-BE49-F238E27FC236}">
                    <a16:creationId xmlns:a16="http://schemas.microsoft.com/office/drawing/2014/main" id="{9CD4ACF6-5892-161D-9F30-56375E5380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1" name="Line 1391">
                <a:extLst>
                  <a:ext uri="{FF2B5EF4-FFF2-40B4-BE49-F238E27FC236}">
                    <a16:creationId xmlns:a16="http://schemas.microsoft.com/office/drawing/2014/main" id="{65E93307-33DD-EA3F-2C89-D9A30DB7A3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2" name="Line 1392">
                <a:extLst>
                  <a:ext uri="{FF2B5EF4-FFF2-40B4-BE49-F238E27FC236}">
                    <a16:creationId xmlns:a16="http://schemas.microsoft.com/office/drawing/2014/main" id="{3C42D212-5005-2BEB-E13D-0C313C7E7C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3" name="Line 1393">
                <a:extLst>
                  <a:ext uri="{FF2B5EF4-FFF2-40B4-BE49-F238E27FC236}">
                    <a16:creationId xmlns:a16="http://schemas.microsoft.com/office/drawing/2014/main" id="{B2EE8DDA-3531-8E11-B67B-8D67108A3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137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4" name="Line 1394">
                <a:extLst>
                  <a:ext uri="{FF2B5EF4-FFF2-40B4-BE49-F238E27FC236}">
                    <a16:creationId xmlns:a16="http://schemas.microsoft.com/office/drawing/2014/main" id="{86639579-71C2-B2F1-C5CF-BFEE61FBB9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5" name="Line 1395">
                <a:extLst>
                  <a:ext uri="{FF2B5EF4-FFF2-40B4-BE49-F238E27FC236}">
                    <a16:creationId xmlns:a16="http://schemas.microsoft.com/office/drawing/2014/main" id="{11853934-3550-9656-2AE1-CDD22FA312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6" name="Line 1396">
                <a:extLst>
                  <a:ext uri="{FF2B5EF4-FFF2-40B4-BE49-F238E27FC236}">
                    <a16:creationId xmlns:a16="http://schemas.microsoft.com/office/drawing/2014/main" id="{30949B7D-C10C-2E1B-A485-57D679B659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7" name="Line 1397">
                <a:extLst>
                  <a:ext uri="{FF2B5EF4-FFF2-40B4-BE49-F238E27FC236}">
                    <a16:creationId xmlns:a16="http://schemas.microsoft.com/office/drawing/2014/main" id="{FAA9FAC9-292A-F55F-F092-9B6F3144B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154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8" name="Line 1398">
                <a:extLst>
                  <a:ext uri="{FF2B5EF4-FFF2-40B4-BE49-F238E27FC236}">
                    <a16:creationId xmlns:a16="http://schemas.microsoft.com/office/drawing/2014/main" id="{03C3ED54-3700-98E6-1D0F-BAA99A61DC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49" name="Line 1399">
                <a:extLst>
                  <a:ext uri="{FF2B5EF4-FFF2-40B4-BE49-F238E27FC236}">
                    <a16:creationId xmlns:a16="http://schemas.microsoft.com/office/drawing/2014/main" id="{CF7C6E81-16F5-4E62-C286-9F1AF3526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0" name="Line 1400">
                <a:extLst>
                  <a:ext uri="{FF2B5EF4-FFF2-40B4-BE49-F238E27FC236}">
                    <a16:creationId xmlns:a16="http://schemas.microsoft.com/office/drawing/2014/main" id="{AAF07E81-4E56-C273-3A5D-828BF1923D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1" name="Line 1401">
                <a:extLst>
                  <a:ext uri="{FF2B5EF4-FFF2-40B4-BE49-F238E27FC236}">
                    <a16:creationId xmlns:a16="http://schemas.microsoft.com/office/drawing/2014/main" id="{27B76323-E6EB-CDC1-2BFB-F8529267FF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170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2" name="Line 1402">
                <a:extLst>
                  <a:ext uri="{FF2B5EF4-FFF2-40B4-BE49-F238E27FC236}">
                    <a16:creationId xmlns:a16="http://schemas.microsoft.com/office/drawing/2014/main" id="{0ABC948E-BD12-44C4-85A3-8FE9F0423E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3" name="Line 1403">
                <a:extLst>
                  <a:ext uri="{FF2B5EF4-FFF2-40B4-BE49-F238E27FC236}">
                    <a16:creationId xmlns:a16="http://schemas.microsoft.com/office/drawing/2014/main" id="{DE7D7B1C-7D81-7903-73D0-FB84E16B17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4" name="Line 1404">
                <a:extLst>
                  <a:ext uri="{FF2B5EF4-FFF2-40B4-BE49-F238E27FC236}">
                    <a16:creationId xmlns:a16="http://schemas.microsoft.com/office/drawing/2014/main" id="{37EF5153-4E54-346B-AD5C-A45D8906E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5" name="Line 1405">
                <a:extLst>
                  <a:ext uri="{FF2B5EF4-FFF2-40B4-BE49-F238E27FC236}">
                    <a16:creationId xmlns:a16="http://schemas.microsoft.com/office/drawing/2014/main" id="{227B5F9F-BDFB-774D-8338-4CA6EE2CB1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186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6" name="Line 1406">
                <a:extLst>
                  <a:ext uri="{FF2B5EF4-FFF2-40B4-BE49-F238E27FC236}">
                    <a16:creationId xmlns:a16="http://schemas.microsoft.com/office/drawing/2014/main" id="{78A3B37D-3DED-B005-794B-0A89957D1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7" name="Line 1407">
                <a:extLst>
                  <a:ext uri="{FF2B5EF4-FFF2-40B4-BE49-F238E27FC236}">
                    <a16:creationId xmlns:a16="http://schemas.microsoft.com/office/drawing/2014/main" id="{03C7AF8F-6FFD-D674-75B4-84D02EACCE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8" name="Line 1408">
                <a:extLst>
                  <a:ext uri="{FF2B5EF4-FFF2-40B4-BE49-F238E27FC236}">
                    <a16:creationId xmlns:a16="http://schemas.microsoft.com/office/drawing/2014/main" id="{01E5F8C0-7DDA-A905-817C-B834B6C7CE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59" name="Line 1409">
                <a:extLst>
                  <a:ext uri="{FF2B5EF4-FFF2-40B4-BE49-F238E27FC236}">
                    <a16:creationId xmlns:a16="http://schemas.microsoft.com/office/drawing/2014/main" id="{CE38810A-306B-5462-8217-0D3B84980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203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60" name="Line 1410">
                <a:extLst>
                  <a:ext uri="{FF2B5EF4-FFF2-40B4-BE49-F238E27FC236}">
                    <a16:creationId xmlns:a16="http://schemas.microsoft.com/office/drawing/2014/main" id="{8D6960A6-2080-BDA0-E01F-5AE52D4475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121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2" name="Group 1612">
              <a:extLst>
                <a:ext uri="{FF2B5EF4-FFF2-40B4-BE49-F238E27FC236}">
                  <a16:creationId xmlns:a16="http://schemas.microsoft.com/office/drawing/2014/main" id="{630CDD21-3759-1E8D-F0C0-BCBD1CFB22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8" y="1045"/>
              <a:ext cx="4431" cy="5277"/>
              <a:chOff x="4758" y="1045"/>
              <a:chExt cx="4431" cy="5277"/>
            </a:xfrm>
          </p:grpSpPr>
          <p:sp>
            <p:nvSpPr>
              <p:cNvPr id="10661" name="Line 1412">
                <a:extLst>
                  <a:ext uri="{FF2B5EF4-FFF2-40B4-BE49-F238E27FC236}">
                    <a16:creationId xmlns:a16="http://schemas.microsoft.com/office/drawing/2014/main" id="{BBF046D2-0F4E-A24A-AF33-9AA5C7F2D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2" name="Line 1413">
                <a:extLst>
                  <a:ext uri="{FF2B5EF4-FFF2-40B4-BE49-F238E27FC236}">
                    <a16:creationId xmlns:a16="http://schemas.microsoft.com/office/drawing/2014/main" id="{7951AA8D-A54C-64CE-3D77-D176C0F8E4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3" name="Line 1414">
                <a:extLst>
                  <a:ext uri="{FF2B5EF4-FFF2-40B4-BE49-F238E27FC236}">
                    <a16:creationId xmlns:a16="http://schemas.microsoft.com/office/drawing/2014/main" id="{F8702F6B-3776-5866-DCE2-834CFBFD11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4" name="Line 1415">
                <a:extLst>
                  <a:ext uri="{FF2B5EF4-FFF2-40B4-BE49-F238E27FC236}">
                    <a16:creationId xmlns:a16="http://schemas.microsoft.com/office/drawing/2014/main" id="{297BAE40-C8C0-98C4-E933-E79ADEA64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219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5" name="Line 1416">
                <a:extLst>
                  <a:ext uri="{FF2B5EF4-FFF2-40B4-BE49-F238E27FC236}">
                    <a16:creationId xmlns:a16="http://schemas.microsoft.com/office/drawing/2014/main" id="{5D60FB4C-9CE1-E406-4D16-84C398A7C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137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6" name="Line 1417">
                <a:extLst>
                  <a:ext uri="{FF2B5EF4-FFF2-40B4-BE49-F238E27FC236}">
                    <a16:creationId xmlns:a16="http://schemas.microsoft.com/office/drawing/2014/main" id="{842941FC-749D-1A30-C90A-B67ECDA056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7" name="Line 1418">
                <a:extLst>
                  <a:ext uri="{FF2B5EF4-FFF2-40B4-BE49-F238E27FC236}">
                    <a16:creationId xmlns:a16="http://schemas.microsoft.com/office/drawing/2014/main" id="{F477D2F6-9DB4-BD6E-0E70-63C1E835BE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8" name="Line 1419">
                <a:extLst>
                  <a:ext uri="{FF2B5EF4-FFF2-40B4-BE49-F238E27FC236}">
                    <a16:creationId xmlns:a16="http://schemas.microsoft.com/office/drawing/2014/main" id="{5CD49226-0FCA-F142-A516-102DE84C26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9" name="Line 1420">
                <a:extLst>
                  <a:ext uri="{FF2B5EF4-FFF2-40B4-BE49-F238E27FC236}">
                    <a16:creationId xmlns:a16="http://schemas.microsoft.com/office/drawing/2014/main" id="{BABACA55-81E6-D173-3DC4-0BB4B38574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236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0" name="Line 1421">
                <a:extLst>
                  <a:ext uri="{FF2B5EF4-FFF2-40B4-BE49-F238E27FC236}">
                    <a16:creationId xmlns:a16="http://schemas.microsoft.com/office/drawing/2014/main" id="{E5C15DF5-6739-6F3B-88CA-ED86191F5C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154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1" name="Line 1422">
                <a:extLst>
                  <a:ext uri="{FF2B5EF4-FFF2-40B4-BE49-F238E27FC236}">
                    <a16:creationId xmlns:a16="http://schemas.microsoft.com/office/drawing/2014/main" id="{2951FBAB-C164-403B-583C-7D2051001D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2" name="Line 1423">
                <a:extLst>
                  <a:ext uri="{FF2B5EF4-FFF2-40B4-BE49-F238E27FC236}">
                    <a16:creationId xmlns:a16="http://schemas.microsoft.com/office/drawing/2014/main" id="{AB86396B-B5C5-E92A-9BD4-1DC0812FC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3" name="Line 1424">
                <a:extLst>
                  <a:ext uri="{FF2B5EF4-FFF2-40B4-BE49-F238E27FC236}">
                    <a16:creationId xmlns:a16="http://schemas.microsoft.com/office/drawing/2014/main" id="{88B5AD8A-6651-0549-FD33-40CDFBB11D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4" name="Line 1425">
                <a:extLst>
                  <a:ext uri="{FF2B5EF4-FFF2-40B4-BE49-F238E27FC236}">
                    <a16:creationId xmlns:a16="http://schemas.microsoft.com/office/drawing/2014/main" id="{62F285A8-80FC-AD83-C3F3-6DCA71A599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253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5" name="Line 1426">
                <a:extLst>
                  <a:ext uri="{FF2B5EF4-FFF2-40B4-BE49-F238E27FC236}">
                    <a16:creationId xmlns:a16="http://schemas.microsoft.com/office/drawing/2014/main" id="{D88FA901-AB14-D70F-F657-8F391A6331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170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6" name="Line 1427">
                <a:extLst>
                  <a:ext uri="{FF2B5EF4-FFF2-40B4-BE49-F238E27FC236}">
                    <a16:creationId xmlns:a16="http://schemas.microsoft.com/office/drawing/2014/main" id="{5121DCE1-0069-7893-F770-46296C81A9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7" name="Line 1428">
                <a:extLst>
                  <a:ext uri="{FF2B5EF4-FFF2-40B4-BE49-F238E27FC236}">
                    <a16:creationId xmlns:a16="http://schemas.microsoft.com/office/drawing/2014/main" id="{35B08407-3DF2-8F0A-E4EC-C635E006C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8" name="Line 1429">
                <a:extLst>
                  <a:ext uri="{FF2B5EF4-FFF2-40B4-BE49-F238E27FC236}">
                    <a16:creationId xmlns:a16="http://schemas.microsoft.com/office/drawing/2014/main" id="{2151C73D-2366-8172-9817-2E9C52E9A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79" name="Line 1430">
                <a:extLst>
                  <a:ext uri="{FF2B5EF4-FFF2-40B4-BE49-F238E27FC236}">
                    <a16:creationId xmlns:a16="http://schemas.microsoft.com/office/drawing/2014/main" id="{2EBC7EBA-19C7-F426-9909-DD6D259F9D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186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0" name="Line 1431">
                <a:extLst>
                  <a:ext uri="{FF2B5EF4-FFF2-40B4-BE49-F238E27FC236}">
                    <a16:creationId xmlns:a16="http://schemas.microsoft.com/office/drawing/2014/main" id="{52F54335-5EE8-7390-CE5C-C9B4035A8D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269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1" name="Line 1432">
                <a:extLst>
                  <a:ext uri="{FF2B5EF4-FFF2-40B4-BE49-F238E27FC236}">
                    <a16:creationId xmlns:a16="http://schemas.microsoft.com/office/drawing/2014/main" id="{8C0EA9E4-8163-AC30-5884-F2C0E56B8B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2" name="Line 1433">
                <a:extLst>
                  <a:ext uri="{FF2B5EF4-FFF2-40B4-BE49-F238E27FC236}">
                    <a16:creationId xmlns:a16="http://schemas.microsoft.com/office/drawing/2014/main" id="{51065361-5E8C-7FD5-DF66-EB43889F65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3" name="Line 1434">
                <a:extLst>
                  <a:ext uri="{FF2B5EF4-FFF2-40B4-BE49-F238E27FC236}">
                    <a16:creationId xmlns:a16="http://schemas.microsoft.com/office/drawing/2014/main" id="{164C38E9-AC2D-6324-65D1-FABC171A7B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4" name="Line 1435">
                <a:extLst>
                  <a:ext uri="{FF2B5EF4-FFF2-40B4-BE49-F238E27FC236}">
                    <a16:creationId xmlns:a16="http://schemas.microsoft.com/office/drawing/2014/main" id="{B1758E2F-A93E-8BD0-837B-45353D6CC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203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5" name="Line 1436">
                <a:extLst>
                  <a:ext uri="{FF2B5EF4-FFF2-40B4-BE49-F238E27FC236}">
                    <a16:creationId xmlns:a16="http://schemas.microsoft.com/office/drawing/2014/main" id="{A1BF03DD-4230-7514-1EF6-BE2113F58E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285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6" name="Line 1437">
                <a:extLst>
                  <a:ext uri="{FF2B5EF4-FFF2-40B4-BE49-F238E27FC236}">
                    <a16:creationId xmlns:a16="http://schemas.microsoft.com/office/drawing/2014/main" id="{F7AE03D4-A8E9-29D9-6892-F9B21F525F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7" name="Line 1438">
                <a:extLst>
                  <a:ext uri="{FF2B5EF4-FFF2-40B4-BE49-F238E27FC236}">
                    <a16:creationId xmlns:a16="http://schemas.microsoft.com/office/drawing/2014/main" id="{B13A4C18-0467-E19C-3A50-DD5D5D9E26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8" name="Line 1439">
                <a:extLst>
                  <a:ext uri="{FF2B5EF4-FFF2-40B4-BE49-F238E27FC236}">
                    <a16:creationId xmlns:a16="http://schemas.microsoft.com/office/drawing/2014/main" id="{DA7C8074-5642-FA18-B827-5C81C39E71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89" name="Line 1440">
                <a:extLst>
                  <a:ext uri="{FF2B5EF4-FFF2-40B4-BE49-F238E27FC236}">
                    <a16:creationId xmlns:a16="http://schemas.microsoft.com/office/drawing/2014/main" id="{4BB08FD9-6457-19EF-E4CD-849207A49B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219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0" name="Line 1441">
                <a:extLst>
                  <a:ext uri="{FF2B5EF4-FFF2-40B4-BE49-F238E27FC236}">
                    <a16:creationId xmlns:a16="http://schemas.microsoft.com/office/drawing/2014/main" id="{061688AF-F45B-46F8-570D-E1C4D74C0C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302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1" name="Line 1442">
                <a:extLst>
                  <a:ext uri="{FF2B5EF4-FFF2-40B4-BE49-F238E27FC236}">
                    <a16:creationId xmlns:a16="http://schemas.microsoft.com/office/drawing/2014/main" id="{1EF3CBA1-BDD1-0788-F809-4DC0664541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2" name="Line 1443">
                <a:extLst>
                  <a:ext uri="{FF2B5EF4-FFF2-40B4-BE49-F238E27FC236}">
                    <a16:creationId xmlns:a16="http://schemas.microsoft.com/office/drawing/2014/main" id="{41A1BC0C-F3B1-E459-1DEC-D5E1C007CE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3" name="Line 1444">
                <a:extLst>
                  <a:ext uri="{FF2B5EF4-FFF2-40B4-BE49-F238E27FC236}">
                    <a16:creationId xmlns:a16="http://schemas.microsoft.com/office/drawing/2014/main" id="{FF748EC2-E6F6-2928-B156-985256F1D5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236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4" name="Line 1445">
                <a:extLst>
                  <a:ext uri="{FF2B5EF4-FFF2-40B4-BE49-F238E27FC236}">
                    <a16:creationId xmlns:a16="http://schemas.microsoft.com/office/drawing/2014/main" id="{D22BBDC7-1489-6643-4191-C124E1B4A5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5" name="Line 1446">
                <a:extLst>
                  <a:ext uri="{FF2B5EF4-FFF2-40B4-BE49-F238E27FC236}">
                    <a16:creationId xmlns:a16="http://schemas.microsoft.com/office/drawing/2014/main" id="{20D10385-D468-C5EF-FBE4-51D0DDFC46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318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6" name="Line 1447">
                <a:extLst>
                  <a:ext uri="{FF2B5EF4-FFF2-40B4-BE49-F238E27FC236}">
                    <a16:creationId xmlns:a16="http://schemas.microsoft.com/office/drawing/2014/main" id="{3389D4D8-A4EC-3EB2-5AB0-A69C66126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7" name="Line 1448">
                <a:extLst>
                  <a:ext uri="{FF2B5EF4-FFF2-40B4-BE49-F238E27FC236}">
                    <a16:creationId xmlns:a16="http://schemas.microsoft.com/office/drawing/2014/main" id="{E924AB81-B6E5-148B-5569-6C8568C6A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8" name="Line 1449">
                <a:extLst>
                  <a:ext uri="{FF2B5EF4-FFF2-40B4-BE49-F238E27FC236}">
                    <a16:creationId xmlns:a16="http://schemas.microsoft.com/office/drawing/2014/main" id="{C12D2127-3F08-B879-F9E2-DCEDE63DC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253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99" name="Line 1450">
                <a:extLst>
                  <a:ext uri="{FF2B5EF4-FFF2-40B4-BE49-F238E27FC236}">
                    <a16:creationId xmlns:a16="http://schemas.microsoft.com/office/drawing/2014/main" id="{51312058-A4C7-1980-EB4A-5DF70D3AAD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0" name="Line 1451">
                <a:extLst>
                  <a:ext uri="{FF2B5EF4-FFF2-40B4-BE49-F238E27FC236}">
                    <a16:creationId xmlns:a16="http://schemas.microsoft.com/office/drawing/2014/main" id="{CD485E12-730B-EF4F-8062-FDBAC9AEA4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335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1" name="Line 1452">
                <a:extLst>
                  <a:ext uri="{FF2B5EF4-FFF2-40B4-BE49-F238E27FC236}">
                    <a16:creationId xmlns:a16="http://schemas.microsoft.com/office/drawing/2014/main" id="{2BE5412B-2461-A75D-CE1E-9B6F3BB92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2" name="Line 1453">
                <a:extLst>
                  <a:ext uri="{FF2B5EF4-FFF2-40B4-BE49-F238E27FC236}">
                    <a16:creationId xmlns:a16="http://schemas.microsoft.com/office/drawing/2014/main" id="{8527F713-663F-99A5-9A2D-3F0C2FD2DB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3" name="Line 1454">
                <a:extLst>
                  <a:ext uri="{FF2B5EF4-FFF2-40B4-BE49-F238E27FC236}">
                    <a16:creationId xmlns:a16="http://schemas.microsoft.com/office/drawing/2014/main" id="{2F376743-A4B5-4752-7ED1-58B2EEB76C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269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4" name="Line 1455">
                <a:extLst>
                  <a:ext uri="{FF2B5EF4-FFF2-40B4-BE49-F238E27FC236}">
                    <a16:creationId xmlns:a16="http://schemas.microsoft.com/office/drawing/2014/main" id="{8B912A72-DED5-913C-F986-EBEFEE6EA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5" name="Line 1456">
                <a:extLst>
                  <a:ext uri="{FF2B5EF4-FFF2-40B4-BE49-F238E27FC236}">
                    <a16:creationId xmlns:a16="http://schemas.microsoft.com/office/drawing/2014/main" id="{C7CB09F3-6BEB-6A26-985D-FD371E9D9E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351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6" name="Line 1457">
                <a:extLst>
                  <a:ext uri="{FF2B5EF4-FFF2-40B4-BE49-F238E27FC236}">
                    <a16:creationId xmlns:a16="http://schemas.microsoft.com/office/drawing/2014/main" id="{2EDDABE3-BBD7-1346-E119-B612EFCA9A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7" name="Line 1458">
                <a:extLst>
                  <a:ext uri="{FF2B5EF4-FFF2-40B4-BE49-F238E27FC236}">
                    <a16:creationId xmlns:a16="http://schemas.microsoft.com/office/drawing/2014/main" id="{8A9CA2FF-D114-AD76-2481-E827F4926C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8" name="Line 1459">
                <a:extLst>
                  <a:ext uri="{FF2B5EF4-FFF2-40B4-BE49-F238E27FC236}">
                    <a16:creationId xmlns:a16="http://schemas.microsoft.com/office/drawing/2014/main" id="{A93C7949-6AA2-746C-EFE2-436F8878B7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285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09" name="Line 1460">
                <a:extLst>
                  <a:ext uri="{FF2B5EF4-FFF2-40B4-BE49-F238E27FC236}">
                    <a16:creationId xmlns:a16="http://schemas.microsoft.com/office/drawing/2014/main" id="{1D05A26B-1A3D-BFB1-149F-D35CF8121A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0" name="Line 1461">
                <a:extLst>
                  <a:ext uri="{FF2B5EF4-FFF2-40B4-BE49-F238E27FC236}">
                    <a16:creationId xmlns:a16="http://schemas.microsoft.com/office/drawing/2014/main" id="{0D68DBFD-ED8C-C5C2-2770-F70DDD9AD8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368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1" name="Line 1462">
                <a:extLst>
                  <a:ext uri="{FF2B5EF4-FFF2-40B4-BE49-F238E27FC236}">
                    <a16:creationId xmlns:a16="http://schemas.microsoft.com/office/drawing/2014/main" id="{DA05E13A-6953-9A8A-F1C6-CDCDCCB978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2" name="Line 1463">
                <a:extLst>
                  <a:ext uri="{FF2B5EF4-FFF2-40B4-BE49-F238E27FC236}">
                    <a16:creationId xmlns:a16="http://schemas.microsoft.com/office/drawing/2014/main" id="{CC33947F-02CF-DA8C-5F6A-24AF44704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3" name="Line 1464">
                <a:extLst>
                  <a:ext uri="{FF2B5EF4-FFF2-40B4-BE49-F238E27FC236}">
                    <a16:creationId xmlns:a16="http://schemas.microsoft.com/office/drawing/2014/main" id="{9964069B-DF4A-2CE3-C911-ECD684D02A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302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4" name="Line 1465">
                <a:extLst>
                  <a:ext uri="{FF2B5EF4-FFF2-40B4-BE49-F238E27FC236}">
                    <a16:creationId xmlns:a16="http://schemas.microsoft.com/office/drawing/2014/main" id="{900F03B1-1BA3-27DD-5C9C-92E286F137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5" name="Line 1466">
                <a:extLst>
                  <a:ext uri="{FF2B5EF4-FFF2-40B4-BE49-F238E27FC236}">
                    <a16:creationId xmlns:a16="http://schemas.microsoft.com/office/drawing/2014/main" id="{2DA1257E-294F-8822-A157-9169AA207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384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6" name="Line 1467">
                <a:extLst>
                  <a:ext uri="{FF2B5EF4-FFF2-40B4-BE49-F238E27FC236}">
                    <a16:creationId xmlns:a16="http://schemas.microsoft.com/office/drawing/2014/main" id="{3F262F31-C60A-6D3B-AF6D-709D9A2D84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7" name="Line 1468">
                <a:extLst>
                  <a:ext uri="{FF2B5EF4-FFF2-40B4-BE49-F238E27FC236}">
                    <a16:creationId xmlns:a16="http://schemas.microsoft.com/office/drawing/2014/main" id="{5D885725-417C-6D00-3668-F89AC6F09D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8" name="Line 1469">
                <a:extLst>
                  <a:ext uri="{FF2B5EF4-FFF2-40B4-BE49-F238E27FC236}">
                    <a16:creationId xmlns:a16="http://schemas.microsoft.com/office/drawing/2014/main" id="{BBE83DB7-92C1-BC3D-CFEA-FFAF214043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318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19" name="Line 1470">
                <a:extLst>
                  <a:ext uri="{FF2B5EF4-FFF2-40B4-BE49-F238E27FC236}">
                    <a16:creationId xmlns:a16="http://schemas.microsoft.com/office/drawing/2014/main" id="{633F4B27-6080-2768-17A2-059EFC66A6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0" name="Line 1471">
                <a:extLst>
                  <a:ext uri="{FF2B5EF4-FFF2-40B4-BE49-F238E27FC236}">
                    <a16:creationId xmlns:a16="http://schemas.microsoft.com/office/drawing/2014/main" id="{0AFF03F8-9A27-E012-3DAD-A660B68063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401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1" name="Line 1472">
                <a:extLst>
                  <a:ext uri="{FF2B5EF4-FFF2-40B4-BE49-F238E27FC236}">
                    <a16:creationId xmlns:a16="http://schemas.microsoft.com/office/drawing/2014/main" id="{B82CC8BD-98FB-99EA-73EE-684A657A1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2" name="Line 1473">
                <a:extLst>
                  <a:ext uri="{FF2B5EF4-FFF2-40B4-BE49-F238E27FC236}">
                    <a16:creationId xmlns:a16="http://schemas.microsoft.com/office/drawing/2014/main" id="{504424EA-1242-0FC2-50DF-9C733DF26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3" name="Line 1474">
                <a:extLst>
                  <a:ext uri="{FF2B5EF4-FFF2-40B4-BE49-F238E27FC236}">
                    <a16:creationId xmlns:a16="http://schemas.microsoft.com/office/drawing/2014/main" id="{0B1A7255-633B-DE1A-0990-6095B2484E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335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4" name="Line 1475">
                <a:extLst>
                  <a:ext uri="{FF2B5EF4-FFF2-40B4-BE49-F238E27FC236}">
                    <a16:creationId xmlns:a16="http://schemas.microsoft.com/office/drawing/2014/main" id="{60D5502B-8E7D-2FCF-8360-1EA3865C42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5" name="Line 1476">
                <a:extLst>
                  <a:ext uri="{FF2B5EF4-FFF2-40B4-BE49-F238E27FC236}">
                    <a16:creationId xmlns:a16="http://schemas.microsoft.com/office/drawing/2014/main" id="{A88021D8-C796-23C0-EFF3-41C8478C0A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417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6" name="Line 1477">
                <a:extLst>
                  <a:ext uri="{FF2B5EF4-FFF2-40B4-BE49-F238E27FC236}">
                    <a16:creationId xmlns:a16="http://schemas.microsoft.com/office/drawing/2014/main" id="{C258C317-209C-67CD-4560-A566FA0B5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7" name="Line 1478">
                <a:extLst>
                  <a:ext uri="{FF2B5EF4-FFF2-40B4-BE49-F238E27FC236}">
                    <a16:creationId xmlns:a16="http://schemas.microsoft.com/office/drawing/2014/main" id="{C160AF49-118B-57F7-39D7-77E2AC3681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8" name="Line 1479">
                <a:extLst>
                  <a:ext uri="{FF2B5EF4-FFF2-40B4-BE49-F238E27FC236}">
                    <a16:creationId xmlns:a16="http://schemas.microsoft.com/office/drawing/2014/main" id="{50359E3B-1141-AAA9-7CA8-9671910E9D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351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29" name="Line 1480">
                <a:extLst>
                  <a:ext uri="{FF2B5EF4-FFF2-40B4-BE49-F238E27FC236}">
                    <a16:creationId xmlns:a16="http://schemas.microsoft.com/office/drawing/2014/main" id="{9E472029-6094-598C-7D7E-FCA19F9AA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0" name="Line 1481">
                <a:extLst>
                  <a:ext uri="{FF2B5EF4-FFF2-40B4-BE49-F238E27FC236}">
                    <a16:creationId xmlns:a16="http://schemas.microsoft.com/office/drawing/2014/main" id="{46BCB12C-6407-7B2A-5451-4184136C1A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434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1" name="Line 1482">
                <a:extLst>
                  <a:ext uri="{FF2B5EF4-FFF2-40B4-BE49-F238E27FC236}">
                    <a16:creationId xmlns:a16="http://schemas.microsoft.com/office/drawing/2014/main" id="{5B790FF1-EF5D-8181-0221-5BFCEFA56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2" name="Line 1483">
                <a:extLst>
                  <a:ext uri="{FF2B5EF4-FFF2-40B4-BE49-F238E27FC236}">
                    <a16:creationId xmlns:a16="http://schemas.microsoft.com/office/drawing/2014/main" id="{18769619-6704-1062-A112-76827B990D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3" name="Line 1484">
                <a:extLst>
                  <a:ext uri="{FF2B5EF4-FFF2-40B4-BE49-F238E27FC236}">
                    <a16:creationId xmlns:a16="http://schemas.microsoft.com/office/drawing/2014/main" id="{9B8EA4C9-D864-6C89-B685-AB65E287DF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368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4" name="Line 1485">
                <a:extLst>
                  <a:ext uri="{FF2B5EF4-FFF2-40B4-BE49-F238E27FC236}">
                    <a16:creationId xmlns:a16="http://schemas.microsoft.com/office/drawing/2014/main" id="{B0769E5F-C3FC-21B5-5668-680A7AF6B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5" name="Line 1486">
                <a:extLst>
                  <a:ext uri="{FF2B5EF4-FFF2-40B4-BE49-F238E27FC236}">
                    <a16:creationId xmlns:a16="http://schemas.microsoft.com/office/drawing/2014/main" id="{1D3C1656-2A82-60A4-3775-F729661F49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450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6" name="Line 1487">
                <a:extLst>
                  <a:ext uri="{FF2B5EF4-FFF2-40B4-BE49-F238E27FC236}">
                    <a16:creationId xmlns:a16="http://schemas.microsoft.com/office/drawing/2014/main" id="{C755F9DD-172F-6AD0-CAC5-C9E3144366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7" name="Line 1488">
                <a:extLst>
                  <a:ext uri="{FF2B5EF4-FFF2-40B4-BE49-F238E27FC236}">
                    <a16:creationId xmlns:a16="http://schemas.microsoft.com/office/drawing/2014/main" id="{7D090061-E80C-87EF-E873-265B1D8D1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8" name="Line 1489">
                <a:extLst>
                  <a:ext uri="{FF2B5EF4-FFF2-40B4-BE49-F238E27FC236}">
                    <a16:creationId xmlns:a16="http://schemas.microsoft.com/office/drawing/2014/main" id="{317553AB-D32F-6261-ED34-69D28EC43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384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39" name="Line 1490">
                <a:extLst>
                  <a:ext uri="{FF2B5EF4-FFF2-40B4-BE49-F238E27FC236}">
                    <a16:creationId xmlns:a16="http://schemas.microsoft.com/office/drawing/2014/main" id="{C0B6341C-EC6D-83F8-3DC2-DA6FDE62C5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0" name="Line 1491">
                <a:extLst>
                  <a:ext uri="{FF2B5EF4-FFF2-40B4-BE49-F238E27FC236}">
                    <a16:creationId xmlns:a16="http://schemas.microsoft.com/office/drawing/2014/main" id="{171055EA-F6C5-37CB-AB26-9AEC92A4F4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467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1" name="Line 1492">
                <a:extLst>
                  <a:ext uri="{FF2B5EF4-FFF2-40B4-BE49-F238E27FC236}">
                    <a16:creationId xmlns:a16="http://schemas.microsoft.com/office/drawing/2014/main" id="{1CD2DA0C-2F9A-B3C2-4101-BC2D3D9E0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2" name="Line 1493">
                <a:extLst>
                  <a:ext uri="{FF2B5EF4-FFF2-40B4-BE49-F238E27FC236}">
                    <a16:creationId xmlns:a16="http://schemas.microsoft.com/office/drawing/2014/main" id="{C6C853FC-E98D-B40E-151B-3B16A8BD2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3" name="Line 1494">
                <a:extLst>
                  <a:ext uri="{FF2B5EF4-FFF2-40B4-BE49-F238E27FC236}">
                    <a16:creationId xmlns:a16="http://schemas.microsoft.com/office/drawing/2014/main" id="{108AB517-C70D-EA9E-FFED-51E9B4AA17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401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4" name="Line 1495">
                <a:extLst>
                  <a:ext uri="{FF2B5EF4-FFF2-40B4-BE49-F238E27FC236}">
                    <a16:creationId xmlns:a16="http://schemas.microsoft.com/office/drawing/2014/main" id="{3001BB48-9CE5-F3F4-9672-BDDEE4F182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5" name="Line 1496">
                <a:extLst>
                  <a:ext uri="{FF2B5EF4-FFF2-40B4-BE49-F238E27FC236}">
                    <a16:creationId xmlns:a16="http://schemas.microsoft.com/office/drawing/2014/main" id="{0AD0BDB6-C3C4-578D-E0EC-01FB188086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483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6" name="Line 1497">
                <a:extLst>
                  <a:ext uri="{FF2B5EF4-FFF2-40B4-BE49-F238E27FC236}">
                    <a16:creationId xmlns:a16="http://schemas.microsoft.com/office/drawing/2014/main" id="{F3A4C4CA-38DE-78B5-8D01-34D607C8A9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7" name="Line 1498">
                <a:extLst>
                  <a:ext uri="{FF2B5EF4-FFF2-40B4-BE49-F238E27FC236}">
                    <a16:creationId xmlns:a16="http://schemas.microsoft.com/office/drawing/2014/main" id="{EF3710EC-4696-C81B-2F45-DE20958686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8" name="Line 1499">
                <a:extLst>
                  <a:ext uri="{FF2B5EF4-FFF2-40B4-BE49-F238E27FC236}">
                    <a16:creationId xmlns:a16="http://schemas.microsoft.com/office/drawing/2014/main" id="{21DB83E6-6579-1600-03A8-241A6345AF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417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49" name="Line 1500">
                <a:extLst>
                  <a:ext uri="{FF2B5EF4-FFF2-40B4-BE49-F238E27FC236}">
                    <a16:creationId xmlns:a16="http://schemas.microsoft.com/office/drawing/2014/main" id="{0C035CE4-6C58-9E89-AAB2-93427CFE84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0" name="Line 1501">
                <a:extLst>
                  <a:ext uri="{FF2B5EF4-FFF2-40B4-BE49-F238E27FC236}">
                    <a16:creationId xmlns:a16="http://schemas.microsoft.com/office/drawing/2014/main" id="{005E4A75-B3A3-FD1B-BB7B-341CDAC23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500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1" name="Line 1502">
                <a:extLst>
                  <a:ext uri="{FF2B5EF4-FFF2-40B4-BE49-F238E27FC236}">
                    <a16:creationId xmlns:a16="http://schemas.microsoft.com/office/drawing/2014/main" id="{F3F87FA0-2655-7D00-011A-1764288E2D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2" name="Line 1503">
                <a:extLst>
                  <a:ext uri="{FF2B5EF4-FFF2-40B4-BE49-F238E27FC236}">
                    <a16:creationId xmlns:a16="http://schemas.microsoft.com/office/drawing/2014/main" id="{956C4E14-3B79-35E2-B6EF-567A5BF1F5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3" name="Line 1504">
                <a:extLst>
                  <a:ext uri="{FF2B5EF4-FFF2-40B4-BE49-F238E27FC236}">
                    <a16:creationId xmlns:a16="http://schemas.microsoft.com/office/drawing/2014/main" id="{B5E91385-9FC1-F7F7-8D26-DC8C78923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434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4" name="Line 1505">
                <a:extLst>
                  <a:ext uri="{FF2B5EF4-FFF2-40B4-BE49-F238E27FC236}">
                    <a16:creationId xmlns:a16="http://schemas.microsoft.com/office/drawing/2014/main" id="{E44CF795-AB0E-F260-D492-46736F9A8E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5" name="Line 1506">
                <a:extLst>
                  <a:ext uri="{FF2B5EF4-FFF2-40B4-BE49-F238E27FC236}">
                    <a16:creationId xmlns:a16="http://schemas.microsoft.com/office/drawing/2014/main" id="{CFFEE957-B026-43C4-0795-E6F87066A7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516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6" name="Line 1507">
                <a:extLst>
                  <a:ext uri="{FF2B5EF4-FFF2-40B4-BE49-F238E27FC236}">
                    <a16:creationId xmlns:a16="http://schemas.microsoft.com/office/drawing/2014/main" id="{0880256C-596D-1C34-7051-B88DAF66F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7" name="Line 1508">
                <a:extLst>
                  <a:ext uri="{FF2B5EF4-FFF2-40B4-BE49-F238E27FC236}">
                    <a16:creationId xmlns:a16="http://schemas.microsoft.com/office/drawing/2014/main" id="{8BC3525D-17E3-2F16-4A28-FDE7E893A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8" name="Line 1509">
                <a:extLst>
                  <a:ext uri="{FF2B5EF4-FFF2-40B4-BE49-F238E27FC236}">
                    <a16:creationId xmlns:a16="http://schemas.microsoft.com/office/drawing/2014/main" id="{60B71965-EF4F-FE99-CECB-9554693D7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450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59" name="Line 1510">
                <a:extLst>
                  <a:ext uri="{FF2B5EF4-FFF2-40B4-BE49-F238E27FC236}">
                    <a16:creationId xmlns:a16="http://schemas.microsoft.com/office/drawing/2014/main" id="{7D3EE6E1-4F55-E4D0-060C-582018FE7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0" name="Line 1511">
                <a:extLst>
                  <a:ext uri="{FF2B5EF4-FFF2-40B4-BE49-F238E27FC236}">
                    <a16:creationId xmlns:a16="http://schemas.microsoft.com/office/drawing/2014/main" id="{560B6417-9D99-59F0-E99A-C3C0AD97B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533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1" name="Line 1512">
                <a:extLst>
                  <a:ext uri="{FF2B5EF4-FFF2-40B4-BE49-F238E27FC236}">
                    <a16:creationId xmlns:a16="http://schemas.microsoft.com/office/drawing/2014/main" id="{3016213D-66F1-ACB0-92E8-F69C2875CA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2" name="Line 1513">
                <a:extLst>
                  <a:ext uri="{FF2B5EF4-FFF2-40B4-BE49-F238E27FC236}">
                    <a16:creationId xmlns:a16="http://schemas.microsoft.com/office/drawing/2014/main" id="{F4664448-64B5-1DC0-456B-BAD9A84BE9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3" name="Line 1514">
                <a:extLst>
                  <a:ext uri="{FF2B5EF4-FFF2-40B4-BE49-F238E27FC236}">
                    <a16:creationId xmlns:a16="http://schemas.microsoft.com/office/drawing/2014/main" id="{E8A8B2EB-C1F1-0FA0-B505-3196ECFE5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467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4" name="Line 1515">
                <a:extLst>
                  <a:ext uri="{FF2B5EF4-FFF2-40B4-BE49-F238E27FC236}">
                    <a16:creationId xmlns:a16="http://schemas.microsoft.com/office/drawing/2014/main" id="{3703F20B-4521-FB33-4B35-277ABF3FF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5" name="Line 1516">
                <a:extLst>
                  <a:ext uri="{FF2B5EF4-FFF2-40B4-BE49-F238E27FC236}">
                    <a16:creationId xmlns:a16="http://schemas.microsoft.com/office/drawing/2014/main" id="{21432F7C-A675-900D-EDDF-05754D6BCE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549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6" name="Line 1517">
                <a:extLst>
                  <a:ext uri="{FF2B5EF4-FFF2-40B4-BE49-F238E27FC236}">
                    <a16:creationId xmlns:a16="http://schemas.microsoft.com/office/drawing/2014/main" id="{29D4908F-6487-DA02-BF7D-7D3AC9E738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7" name="Line 1518">
                <a:extLst>
                  <a:ext uri="{FF2B5EF4-FFF2-40B4-BE49-F238E27FC236}">
                    <a16:creationId xmlns:a16="http://schemas.microsoft.com/office/drawing/2014/main" id="{B7582449-F13C-1B67-2C93-7F9F677BC1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8" name="Line 1519">
                <a:extLst>
                  <a:ext uri="{FF2B5EF4-FFF2-40B4-BE49-F238E27FC236}">
                    <a16:creationId xmlns:a16="http://schemas.microsoft.com/office/drawing/2014/main" id="{B0FEAAAC-5159-499C-05FC-0F7F5AA960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483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69" name="Line 1520">
                <a:extLst>
                  <a:ext uri="{FF2B5EF4-FFF2-40B4-BE49-F238E27FC236}">
                    <a16:creationId xmlns:a16="http://schemas.microsoft.com/office/drawing/2014/main" id="{03F179C6-9E6F-60F5-01DD-8A2B26BA5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0" name="Line 1521">
                <a:extLst>
                  <a:ext uri="{FF2B5EF4-FFF2-40B4-BE49-F238E27FC236}">
                    <a16:creationId xmlns:a16="http://schemas.microsoft.com/office/drawing/2014/main" id="{27C1F270-E5FA-0120-4210-27BF0D0E8F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5661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1" name="Line 1522">
                <a:extLst>
                  <a:ext uri="{FF2B5EF4-FFF2-40B4-BE49-F238E27FC236}">
                    <a16:creationId xmlns:a16="http://schemas.microsoft.com/office/drawing/2014/main" id="{27BCD7DF-E3E7-1BE9-2CD2-00EEEC6351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2" name="Line 1523">
                <a:extLst>
                  <a:ext uri="{FF2B5EF4-FFF2-40B4-BE49-F238E27FC236}">
                    <a16:creationId xmlns:a16="http://schemas.microsoft.com/office/drawing/2014/main" id="{E33456F0-D9AB-CB9D-1877-731FA68BFB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3" name="Line 1524">
                <a:extLst>
                  <a:ext uri="{FF2B5EF4-FFF2-40B4-BE49-F238E27FC236}">
                    <a16:creationId xmlns:a16="http://schemas.microsoft.com/office/drawing/2014/main" id="{63334946-B994-049F-2A44-5E3A14D960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500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4" name="Line 1525">
                <a:extLst>
                  <a:ext uri="{FF2B5EF4-FFF2-40B4-BE49-F238E27FC236}">
                    <a16:creationId xmlns:a16="http://schemas.microsoft.com/office/drawing/2014/main" id="{28BB3A6D-47BB-0909-E03D-49521BCA32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5" name="Line 1526">
                <a:extLst>
                  <a:ext uri="{FF2B5EF4-FFF2-40B4-BE49-F238E27FC236}">
                    <a16:creationId xmlns:a16="http://schemas.microsoft.com/office/drawing/2014/main" id="{E214C256-4974-BF5D-3397-C7CEE6FD16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5826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6" name="Line 1527">
                <a:extLst>
                  <a:ext uri="{FF2B5EF4-FFF2-40B4-BE49-F238E27FC236}">
                    <a16:creationId xmlns:a16="http://schemas.microsoft.com/office/drawing/2014/main" id="{3EDF3713-0D41-9AE0-F025-99B48290F2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7" name="Line 1528">
                <a:extLst>
                  <a:ext uri="{FF2B5EF4-FFF2-40B4-BE49-F238E27FC236}">
                    <a16:creationId xmlns:a16="http://schemas.microsoft.com/office/drawing/2014/main" id="{35908F58-809F-5C8C-8421-D942EC6FD3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8" name="Line 1529">
                <a:extLst>
                  <a:ext uri="{FF2B5EF4-FFF2-40B4-BE49-F238E27FC236}">
                    <a16:creationId xmlns:a16="http://schemas.microsoft.com/office/drawing/2014/main" id="{E6318205-2229-E155-749D-926C1569A1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516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79" name="Line 1530">
                <a:extLst>
                  <a:ext uri="{FF2B5EF4-FFF2-40B4-BE49-F238E27FC236}">
                    <a16:creationId xmlns:a16="http://schemas.microsoft.com/office/drawing/2014/main" id="{56AB394A-F146-7C97-75CE-B4081DB147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0" name="Line 1531">
                <a:extLst>
                  <a:ext uri="{FF2B5EF4-FFF2-40B4-BE49-F238E27FC236}">
                    <a16:creationId xmlns:a16="http://schemas.microsoft.com/office/drawing/2014/main" id="{7239F1BA-356C-00BA-DCCC-99B2214E73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599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1" name="Line 1532">
                <a:extLst>
                  <a:ext uri="{FF2B5EF4-FFF2-40B4-BE49-F238E27FC236}">
                    <a16:creationId xmlns:a16="http://schemas.microsoft.com/office/drawing/2014/main" id="{9FF93211-696B-1ABC-DA63-92A9900C0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2" name="Line 1533">
                <a:extLst>
                  <a:ext uri="{FF2B5EF4-FFF2-40B4-BE49-F238E27FC236}">
                    <a16:creationId xmlns:a16="http://schemas.microsoft.com/office/drawing/2014/main" id="{759C50DF-CB60-EF51-252F-2495ED27AF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3" name="Line 1534">
                <a:extLst>
                  <a:ext uri="{FF2B5EF4-FFF2-40B4-BE49-F238E27FC236}">
                    <a16:creationId xmlns:a16="http://schemas.microsoft.com/office/drawing/2014/main" id="{51650043-EA8C-BBA0-19A1-EE4EF8FBD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533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4" name="Line 1535">
                <a:extLst>
                  <a:ext uri="{FF2B5EF4-FFF2-40B4-BE49-F238E27FC236}">
                    <a16:creationId xmlns:a16="http://schemas.microsoft.com/office/drawing/2014/main" id="{7D30DC2B-569D-0DF7-2661-395147C50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5" name="Line 1536">
                <a:extLst>
                  <a:ext uri="{FF2B5EF4-FFF2-40B4-BE49-F238E27FC236}">
                    <a16:creationId xmlns:a16="http://schemas.microsoft.com/office/drawing/2014/main" id="{82FC39E5-CA4F-52BC-D409-4AB0646D2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615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6" name="Line 1537">
                <a:extLst>
                  <a:ext uri="{FF2B5EF4-FFF2-40B4-BE49-F238E27FC236}">
                    <a16:creationId xmlns:a16="http://schemas.microsoft.com/office/drawing/2014/main" id="{95F324D5-6900-017C-0D5D-D1D15A3D1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7" name="Line 1538">
                <a:extLst>
                  <a:ext uri="{FF2B5EF4-FFF2-40B4-BE49-F238E27FC236}">
                    <a16:creationId xmlns:a16="http://schemas.microsoft.com/office/drawing/2014/main" id="{7E2D487A-82CD-98F9-0B11-F9E472973F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8" name="Line 1539">
                <a:extLst>
                  <a:ext uri="{FF2B5EF4-FFF2-40B4-BE49-F238E27FC236}">
                    <a16:creationId xmlns:a16="http://schemas.microsoft.com/office/drawing/2014/main" id="{241A7580-5028-5E03-1407-68DB907C8F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5497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89" name="Line 1540">
                <a:extLst>
                  <a:ext uri="{FF2B5EF4-FFF2-40B4-BE49-F238E27FC236}">
                    <a16:creationId xmlns:a16="http://schemas.microsoft.com/office/drawing/2014/main" id="{316990C2-E7E6-B4D4-AE1B-AE35455FC6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5661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0" name="Line 1541">
                <a:extLst>
                  <a:ext uri="{FF2B5EF4-FFF2-40B4-BE49-F238E27FC236}">
                    <a16:creationId xmlns:a16="http://schemas.microsoft.com/office/drawing/2014/main" id="{6BE86FA7-5ED6-5189-C786-F18A02B8E6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5826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1" name="Line 1542">
                <a:extLst>
                  <a:ext uri="{FF2B5EF4-FFF2-40B4-BE49-F238E27FC236}">
                    <a16:creationId xmlns:a16="http://schemas.microsoft.com/office/drawing/2014/main" id="{5DA7ED9A-DE13-9D9A-2CC4-784D222592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599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2" name="Line 1543">
                <a:extLst>
                  <a:ext uri="{FF2B5EF4-FFF2-40B4-BE49-F238E27FC236}">
                    <a16:creationId xmlns:a16="http://schemas.microsoft.com/office/drawing/2014/main" id="{80247C52-6E13-17A8-5CCC-84EDF8D5B9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615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3" name="Line 1544">
                <a:extLst>
                  <a:ext uri="{FF2B5EF4-FFF2-40B4-BE49-F238E27FC236}">
                    <a16:creationId xmlns:a16="http://schemas.microsoft.com/office/drawing/2014/main" id="{DFDEB4D5-B8CE-6547-3173-F0B00624AB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632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4" name="Line 1545">
                <a:extLst>
                  <a:ext uri="{FF2B5EF4-FFF2-40B4-BE49-F238E27FC236}">
                    <a16:creationId xmlns:a16="http://schemas.microsoft.com/office/drawing/2014/main" id="{0DD9C206-6F39-72AF-3982-0432F1C7A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5" name="Line 1546">
                <a:extLst>
                  <a:ext uri="{FF2B5EF4-FFF2-40B4-BE49-F238E27FC236}">
                    <a16:creationId xmlns:a16="http://schemas.microsoft.com/office/drawing/2014/main" id="{C84B7C9A-C021-6747-EE12-2D3EB0969C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58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6" name="Line 1547">
                <a:extLst>
                  <a:ext uri="{FF2B5EF4-FFF2-40B4-BE49-F238E27FC236}">
                    <a16:creationId xmlns:a16="http://schemas.microsoft.com/office/drawing/2014/main" id="{FE1ACC1C-FC62-A3DC-7BE7-A74BFA1250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5" y="104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7" name="Line 1548">
                <a:extLst>
                  <a:ext uri="{FF2B5EF4-FFF2-40B4-BE49-F238E27FC236}">
                    <a16:creationId xmlns:a16="http://schemas.microsoft.com/office/drawing/2014/main" id="{AFACA7BD-4040-F6EB-CCD3-128072F96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52" y="104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8" name="Line 1549">
                <a:extLst>
                  <a:ext uri="{FF2B5EF4-FFF2-40B4-BE49-F238E27FC236}">
                    <a16:creationId xmlns:a16="http://schemas.microsoft.com/office/drawing/2014/main" id="{E76D3BD6-2B1F-575A-81CB-C68675CF96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99" name="Line 1550">
                <a:extLst>
                  <a:ext uri="{FF2B5EF4-FFF2-40B4-BE49-F238E27FC236}">
                    <a16:creationId xmlns:a16="http://schemas.microsoft.com/office/drawing/2014/main" id="{C3B2848B-9199-0886-3F2C-EC94D7C89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0" name="Line 1551">
                <a:extLst>
                  <a:ext uri="{FF2B5EF4-FFF2-40B4-BE49-F238E27FC236}">
                    <a16:creationId xmlns:a16="http://schemas.microsoft.com/office/drawing/2014/main" id="{66D52DCE-F108-8452-E91D-151822E545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1" name="Line 1552">
                <a:extLst>
                  <a:ext uri="{FF2B5EF4-FFF2-40B4-BE49-F238E27FC236}">
                    <a16:creationId xmlns:a16="http://schemas.microsoft.com/office/drawing/2014/main" id="{B1A2BE72-E8D5-BCD7-4D32-28FB09504A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2" name="Line 1553">
                <a:extLst>
                  <a:ext uri="{FF2B5EF4-FFF2-40B4-BE49-F238E27FC236}">
                    <a16:creationId xmlns:a16="http://schemas.microsoft.com/office/drawing/2014/main" id="{DDC612C9-B500-E093-E613-740968BC5F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3" name="Line 1554">
                <a:extLst>
                  <a:ext uri="{FF2B5EF4-FFF2-40B4-BE49-F238E27FC236}">
                    <a16:creationId xmlns:a16="http://schemas.microsoft.com/office/drawing/2014/main" id="{D14A9856-9FB0-544A-00A9-1A21FCF4EC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4" name="Line 1555">
                <a:extLst>
                  <a:ext uri="{FF2B5EF4-FFF2-40B4-BE49-F238E27FC236}">
                    <a16:creationId xmlns:a16="http://schemas.microsoft.com/office/drawing/2014/main" id="{7985890A-20A9-1CC0-9743-6BF9162A7B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5" name="Line 1556">
                <a:extLst>
                  <a:ext uri="{FF2B5EF4-FFF2-40B4-BE49-F238E27FC236}">
                    <a16:creationId xmlns:a16="http://schemas.microsoft.com/office/drawing/2014/main" id="{D500C77B-BBD7-FFC5-6F08-9062B3365B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6" name="Line 1557">
                <a:extLst>
                  <a:ext uri="{FF2B5EF4-FFF2-40B4-BE49-F238E27FC236}">
                    <a16:creationId xmlns:a16="http://schemas.microsoft.com/office/drawing/2014/main" id="{DE6FAA74-BBEF-7467-C52D-50064B1F48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7" name="Line 1558">
                <a:extLst>
                  <a:ext uri="{FF2B5EF4-FFF2-40B4-BE49-F238E27FC236}">
                    <a16:creationId xmlns:a16="http://schemas.microsoft.com/office/drawing/2014/main" id="{E36B7919-17F9-208B-1E7C-93B1003A47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8" name="Line 1559">
                <a:extLst>
                  <a:ext uri="{FF2B5EF4-FFF2-40B4-BE49-F238E27FC236}">
                    <a16:creationId xmlns:a16="http://schemas.microsoft.com/office/drawing/2014/main" id="{B5E926B3-54C1-EF98-0ED2-42085540E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09" name="Line 1560">
                <a:extLst>
                  <a:ext uri="{FF2B5EF4-FFF2-40B4-BE49-F238E27FC236}">
                    <a16:creationId xmlns:a16="http://schemas.microsoft.com/office/drawing/2014/main" id="{579B67AB-292F-620C-9F35-5C0C5BFE9F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0" name="Line 1561">
                <a:extLst>
                  <a:ext uri="{FF2B5EF4-FFF2-40B4-BE49-F238E27FC236}">
                    <a16:creationId xmlns:a16="http://schemas.microsoft.com/office/drawing/2014/main" id="{760D230E-03FF-D222-8E2A-65E27FE0AC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1" name="Line 1562">
                <a:extLst>
                  <a:ext uri="{FF2B5EF4-FFF2-40B4-BE49-F238E27FC236}">
                    <a16:creationId xmlns:a16="http://schemas.microsoft.com/office/drawing/2014/main" id="{930059CE-EB88-C54F-0DAB-300F6237B3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2" name="Line 1563">
                <a:extLst>
                  <a:ext uri="{FF2B5EF4-FFF2-40B4-BE49-F238E27FC236}">
                    <a16:creationId xmlns:a16="http://schemas.microsoft.com/office/drawing/2014/main" id="{EBB4747E-E679-2513-B09A-24068559F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3" name="Line 1564">
                <a:extLst>
                  <a:ext uri="{FF2B5EF4-FFF2-40B4-BE49-F238E27FC236}">
                    <a16:creationId xmlns:a16="http://schemas.microsoft.com/office/drawing/2014/main" id="{5AF8503A-ECEC-4186-05F6-B32E3485F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4" name="Line 1565">
                <a:extLst>
                  <a:ext uri="{FF2B5EF4-FFF2-40B4-BE49-F238E27FC236}">
                    <a16:creationId xmlns:a16="http://schemas.microsoft.com/office/drawing/2014/main" id="{961C1B11-A862-DF38-FC4A-888ED4292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5" name="Line 1566">
                <a:extLst>
                  <a:ext uri="{FF2B5EF4-FFF2-40B4-BE49-F238E27FC236}">
                    <a16:creationId xmlns:a16="http://schemas.microsoft.com/office/drawing/2014/main" id="{EDBE52AA-F6BB-3C60-379C-65C3A8D660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6" name="Line 1567">
                <a:extLst>
                  <a:ext uri="{FF2B5EF4-FFF2-40B4-BE49-F238E27FC236}">
                    <a16:creationId xmlns:a16="http://schemas.microsoft.com/office/drawing/2014/main" id="{1D3026D6-FDE5-BE1B-FD13-C8A2CA1CF9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7" name="Line 1568">
                <a:extLst>
                  <a:ext uri="{FF2B5EF4-FFF2-40B4-BE49-F238E27FC236}">
                    <a16:creationId xmlns:a16="http://schemas.microsoft.com/office/drawing/2014/main" id="{A5D056C2-7DB1-5A85-9F53-09CFBCBA5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8" name="Line 1569">
                <a:extLst>
                  <a:ext uri="{FF2B5EF4-FFF2-40B4-BE49-F238E27FC236}">
                    <a16:creationId xmlns:a16="http://schemas.microsoft.com/office/drawing/2014/main" id="{9C3D1EA6-A251-7B23-E22A-991052D1CB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19" name="Line 1570">
                <a:extLst>
                  <a:ext uri="{FF2B5EF4-FFF2-40B4-BE49-F238E27FC236}">
                    <a16:creationId xmlns:a16="http://schemas.microsoft.com/office/drawing/2014/main" id="{4B824DED-7093-0C05-94B2-D5F63144E6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0" name="Line 1571">
                <a:extLst>
                  <a:ext uri="{FF2B5EF4-FFF2-40B4-BE49-F238E27FC236}">
                    <a16:creationId xmlns:a16="http://schemas.microsoft.com/office/drawing/2014/main" id="{4AB32EF7-B117-7A9D-733B-CDCAB4CD6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1" name="Line 1572">
                <a:extLst>
                  <a:ext uri="{FF2B5EF4-FFF2-40B4-BE49-F238E27FC236}">
                    <a16:creationId xmlns:a16="http://schemas.microsoft.com/office/drawing/2014/main" id="{DCAE90D8-D115-853F-0492-E99961F0F1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2" name="Line 1573">
                <a:extLst>
                  <a:ext uri="{FF2B5EF4-FFF2-40B4-BE49-F238E27FC236}">
                    <a16:creationId xmlns:a16="http://schemas.microsoft.com/office/drawing/2014/main" id="{25AD13AB-6AB2-023F-EF69-27BFDC19F5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3" name="Line 1574">
                <a:extLst>
                  <a:ext uri="{FF2B5EF4-FFF2-40B4-BE49-F238E27FC236}">
                    <a16:creationId xmlns:a16="http://schemas.microsoft.com/office/drawing/2014/main" id="{62190D7C-347B-BEE7-A128-C92ED61234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4" name="Line 1575">
                <a:extLst>
                  <a:ext uri="{FF2B5EF4-FFF2-40B4-BE49-F238E27FC236}">
                    <a16:creationId xmlns:a16="http://schemas.microsoft.com/office/drawing/2014/main" id="{6CB260F2-BD18-D85A-3958-16306A198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5" name="Line 1576">
                <a:extLst>
                  <a:ext uri="{FF2B5EF4-FFF2-40B4-BE49-F238E27FC236}">
                    <a16:creationId xmlns:a16="http://schemas.microsoft.com/office/drawing/2014/main" id="{C55722EF-34B4-C102-76F6-F30C30273F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6" name="Line 1577">
                <a:extLst>
                  <a:ext uri="{FF2B5EF4-FFF2-40B4-BE49-F238E27FC236}">
                    <a16:creationId xmlns:a16="http://schemas.microsoft.com/office/drawing/2014/main" id="{0CB1C955-A110-5B04-2A6B-60A38590B2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7" name="Line 1578">
                <a:extLst>
                  <a:ext uri="{FF2B5EF4-FFF2-40B4-BE49-F238E27FC236}">
                    <a16:creationId xmlns:a16="http://schemas.microsoft.com/office/drawing/2014/main" id="{74A09A7A-D9BA-A0D3-99CA-F318D9AB41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8" name="Line 1579">
                <a:extLst>
                  <a:ext uri="{FF2B5EF4-FFF2-40B4-BE49-F238E27FC236}">
                    <a16:creationId xmlns:a16="http://schemas.microsoft.com/office/drawing/2014/main" id="{FF75C98D-57C4-0B36-4A2F-8B7068C83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29" name="Line 1580">
                <a:extLst>
                  <a:ext uri="{FF2B5EF4-FFF2-40B4-BE49-F238E27FC236}">
                    <a16:creationId xmlns:a16="http://schemas.microsoft.com/office/drawing/2014/main" id="{B235A8F3-EA63-5D9D-195B-017710237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0" name="Line 1581">
                <a:extLst>
                  <a:ext uri="{FF2B5EF4-FFF2-40B4-BE49-F238E27FC236}">
                    <a16:creationId xmlns:a16="http://schemas.microsoft.com/office/drawing/2014/main" id="{EC2607C5-C900-F930-80C6-F46E8E55C4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1" name="Line 1582">
                <a:extLst>
                  <a:ext uri="{FF2B5EF4-FFF2-40B4-BE49-F238E27FC236}">
                    <a16:creationId xmlns:a16="http://schemas.microsoft.com/office/drawing/2014/main" id="{801BF1DF-D3CE-B853-8AAB-CFC03ED2A6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2" name="Line 1583">
                <a:extLst>
                  <a:ext uri="{FF2B5EF4-FFF2-40B4-BE49-F238E27FC236}">
                    <a16:creationId xmlns:a16="http://schemas.microsoft.com/office/drawing/2014/main" id="{6BC61491-AF27-A252-B480-5E91CDBB9A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3" name="Line 1584">
                <a:extLst>
                  <a:ext uri="{FF2B5EF4-FFF2-40B4-BE49-F238E27FC236}">
                    <a16:creationId xmlns:a16="http://schemas.microsoft.com/office/drawing/2014/main" id="{363ADD91-AB27-6021-BC0F-9742EF3978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4" name="Line 1585">
                <a:extLst>
                  <a:ext uri="{FF2B5EF4-FFF2-40B4-BE49-F238E27FC236}">
                    <a16:creationId xmlns:a16="http://schemas.microsoft.com/office/drawing/2014/main" id="{FBC155EC-9D72-975B-D6BB-BA40BAE29D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5" name="Line 1586">
                <a:extLst>
                  <a:ext uri="{FF2B5EF4-FFF2-40B4-BE49-F238E27FC236}">
                    <a16:creationId xmlns:a16="http://schemas.microsoft.com/office/drawing/2014/main" id="{4D74CEFA-CB3C-7688-C751-41A8094A52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6" name="Line 1587">
                <a:extLst>
                  <a:ext uri="{FF2B5EF4-FFF2-40B4-BE49-F238E27FC236}">
                    <a16:creationId xmlns:a16="http://schemas.microsoft.com/office/drawing/2014/main" id="{18865C88-F078-C6B9-F6F5-5056F86D0F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7" name="Line 1588">
                <a:extLst>
                  <a:ext uri="{FF2B5EF4-FFF2-40B4-BE49-F238E27FC236}">
                    <a16:creationId xmlns:a16="http://schemas.microsoft.com/office/drawing/2014/main" id="{1525A14F-2AA4-1C0F-007A-25571234A0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8" name="Line 1589">
                <a:extLst>
                  <a:ext uri="{FF2B5EF4-FFF2-40B4-BE49-F238E27FC236}">
                    <a16:creationId xmlns:a16="http://schemas.microsoft.com/office/drawing/2014/main" id="{C73A1A33-75E8-1640-BC47-8151024455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39" name="Line 1590">
                <a:extLst>
                  <a:ext uri="{FF2B5EF4-FFF2-40B4-BE49-F238E27FC236}">
                    <a16:creationId xmlns:a16="http://schemas.microsoft.com/office/drawing/2014/main" id="{80C5D688-4F87-04C0-7EB7-5A244C3612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0" name="Line 1591">
                <a:extLst>
                  <a:ext uri="{FF2B5EF4-FFF2-40B4-BE49-F238E27FC236}">
                    <a16:creationId xmlns:a16="http://schemas.microsoft.com/office/drawing/2014/main" id="{F5BC05B4-1C86-3820-99DC-51C5DC61EE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1" name="Line 1592">
                <a:extLst>
                  <a:ext uri="{FF2B5EF4-FFF2-40B4-BE49-F238E27FC236}">
                    <a16:creationId xmlns:a16="http://schemas.microsoft.com/office/drawing/2014/main" id="{A84BAAE6-6C62-D65C-0BC5-7B4911EF96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2" name="Line 1593">
                <a:extLst>
                  <a:ext uri="{FF2B5EF4-FFF2-40B4-BE49-F238E27FC236}">
                    <a16:creationId xmlns:a16="http://schemas.microsoft.com/office/drawing/2014/main" id="{0A45009E-A568-F918-5884-186B765D53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3" name="Line 1594">
                <a:extLst>
                  <a:ext uri="{FF2B5EF4-FFF2-40B4-BE49-F238E27FC236}">
                    <a16:creationId xmlns:a16="http://schemas.microsoft.com/office/drawing/2014/main" id="{442EC678-322B-2ACA-8011-8FCB1048C4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4" name="Line 1595">
                <a:extLst>
                  <a:ext uri="{FF2B5EF4-FFF2-40B4-BE49-F238E27FC236}">
                    <a16:creationId xmlns:a16="http://schemas.microsoft.com/office/drawing/2014/main" id="{073F5E12-E2A9-7E58-7A77-420D3C4E47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5" name="Line 1596">
                <a:extLst>
                  <a:ext uri="{FF2B5EF4-FFF2-40B4-BE49-F238E27FC236}">
                    <a16:creationId xmlns:a16="http://schemas.microsoft.com/office/drawing/2014/main" id="{8D5D5DBF-1778-04C0-8F70-E33AE657DF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6" name="Line 1597">
                <a:extLst>
                  <a:ext uri="{FF2B5EF4-FFF2-40B4-BE49-F238E27FC236}">
                    <a16:creationId xmlns:a16="http://schemas.microsoft.com/office/drawing/2014/main" id="{EC355780-E323-0396-69DD-590E6A24C8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7" name="Line 1598">
                <a:extLst>
                  <a:ext uri="{FF2B5EF4-FFF2-40B4-BE49-F238E27FC236}">
                    <a16:creationId xmlns:a16="http://schemas.microsoft.com/office/drawing/2014/main" id="{07AA0660-9CD1-0494-BEB6-3FD115C0D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8" name="Line 1599">
                <a:extLst>
                  <a:ext uri="{FF2B5EF4-FFF2-40B4-BE49-F238E27FC236}">
                    <a16:creationId xmlns:a16="http://schemas.microsoft.com/office/drawing/2014/main" id="{2AC07B53-DC3F-3412-B5E4-942B020E8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49" name="Line 1600">
                <a:extLst>
                  <a:ext uri="{FF2B5EF4-FFF2-40B4-BE49-F238E27FC236}">
                    <a16:creationId xmlns:a16="http://schemas.microsoft.com/office/drawing/2014/main" id="{F813EB8A-246B-DF98-AC67-C89FF4A31B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0" name="Line 1601">
                <a:extLst>
                  <a:ext uri="{FF2B5EF4-FFF2-40B4-BE49-F238E27FC236}">
                    <a16:creationId xmlns:a16="http://schemas.microsoft.com/office/drawing/2014/main" id="{75FD7D17-B097-2A78-02B8-EB8C286A1E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1" name="Line 1602">
                <a:extLst>
                  <a:ext uri="{FF2B5EF4-FFF2-40B4-BE49-F238E27FC236}">
                    <a16:creationId xmlns:a16="http://schemas.microsoft.com/office/drawing/2014/main" id="{369BF0A5-5569-54ED-429E-0B586C224B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2" name="Line 1603">
                <a:extLst>
                  <a:ext uri="{FF2B5EF4-FFF2-40B4-BE49-F238E27FC236}">
                    <a16:creationId xmlns:a16="http://schemas.microsoft.com/office/drawing/2014/main" id="{211101F2-809A-B924-142F-5EFB2BD459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3" name="Line 1604">
                <a:extLst>
                  <a:ext uri="{FF2B5EF4-FFF2-40B4-BE49-F238E27FC236}">
                    <a16:creationId xmlns:a16="http://schemas.microsoft.com/office/drawing/2014/main" id="{2ACA6FB9-EFB2-B144-B38A-149E30772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4" name="Line 1605">
                <a:extLst>
                  <a:ext uri="{FF2B5EF4-FFF2-40B4-BE49-F238E27FC236}">
                    <a16:creationId xmlns:a16="http://schemas.microsoft.com/office/drawing/2014/main" id="{41F34BB3-DDBD-7EEA-AE5D-30FD65006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5" name="Line 1606">
                <a:extLst>
                  <a:ext uri="{FF2B5EF4-FFF2-40B4-BE49-F238E27FC236}">
                    <a16:creationId xmlns:a16="http://schemas.microsoft.com/office/drawing/2014/main" id="{6826611F-5758-8C78-3A35-E78EEEA39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6" name="Line 1607">
                <a:extLst>
                  <a:ext uri="{FF2B5EF4-FFF2-40B4-BE49-F238E27FC236}">
                    <a16:creationId xmlns:a16="http://schemas.microsoft.com/office/drawing/2014/main" id="{26D1531B-36DE-5B88-DBE2-8A37704A6F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7" name="Line 1608">
                <a:extLst>
                  <a:ext uri="{FF2B5EF4-FFF2-40B4-BE49-F238E27FC236}">
                    <a16:creationId xmlns:a16="http://schemas.microsoft.com/office/drawing/2014/main" id="{A87EF05E-ED6A-7882-2BD5-91B3950D1C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8" name="Line 1609">
                <a:extLst>
                  <a:ext uri="{FF2B5EF4-FFF2-40B4-BE49-F238E27FC236}">
                    <a16:creationId xmlns:a16="http://schemas.microsoft.com/office/drawing/2014/main" id="{E6F923EE-EB0F-6EC9-E0EE-C6AD5BEC13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59" name="Line 1610">
                <a:extLst>
                  <a:ext uri="{FF2B5EF4-FFF2-40B4-BE49-F238E27FC236}">
                    <a16:creationId xmlns:a16="http://schemas.microsoft.com/office/drawing/2014/main" id="{E5C0D549-CB42-5194-AE83-BCBB1240C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01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60" name="Line 1611">
                <a:extLst>
                  <a:ext uri="{FF2B5EF4-FFF2-40B4-BE49-F238E27FC236}">
                    <a16:creationId xmlns:a16="http://schemas.microsoft.com/office/drawing/2014/main" id="{4D6A4CDD-A322-608F-8351-CC8EE8AF6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3" name="Group 1813">
              <a:extLst>
                <a:ext uri="{FF2B5EF4-FFF2-40B4-BE49-F238E27FC236}">
                  <a16:creationId xmlns:a16="http://schemas.microsoft.com/office/drawing/2014/main" id="{51464547-95BA-E4BC-2A38-9C705EF2FA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48" y="1045"/>
              <a:ext cx="745" cy="5277"/>
              <a:chOff x="8448" y="1045"/>
              <a:chExt cx="745" cy="5277"/>
            </a:xfrm>
          </p:grpSpPr>
          <p:sp>
            <p:nvSpPr>
              <p:cNvPr id="10461" name="Line 1613">
                <a:extLst>
                  <a:ext uri="{FF2B5EF4-FFF2-40B4-BE49-F238E27FC236}">
                    <a16:creationId xmlns:a16="http://schemas.microsoft.com/office/drawing/2014/main" id="{681DF47B-786C-748A-BEFA-6ABFD7C070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6322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2" name="Line 1614">
                <a:extLst>
                  <a:ext uri="{FF2B5EF4-FFF2-40B4-BE49-F238E27FC236}">
                    <a16:creationId xmlns:a16="http://schemas.microsoft.com/office/drawing/2014/main" id="{A2C4BB54-CB67-1D1F-CBEF-54A44A0DC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6322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3" name="Line 1615">
                <a:extLst>
                  <a:ext uri="{FF2B5EF4-FFF2-40B4-BE49-F238E27FC236}">
                    <a16:creationId xmlns:a16="http://schemas.microsoft.com/office/drawing/2014/main" id="{BFF4158B-D5B9-58E0-55BA-9A591194F7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121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4" name="Line 1616">
                <a:extLst>
                  <a:ext uri="{FF2B5EF4-FFF2-40B4-BE49-F238E27FC236}">
                    <a16:creationId xmlns:a16="http://schemas.microsoft.com/office/drawing/2014/main" id="{5ECC54F6-506A-7572-9CEB-E2AC9E966C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1210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5" name="Line 1617">
                <a:extLst>
                  <a:ext uri="{FF2B5EF4-FFF2-40B4-BE49-F238E27FC236}">
                    <a16:creationId xmlns:a16="http://schemas.microsoft.com/office/drawing/2014/main" id="{F029D2B9-9F1A-3A13-CE22-141A33DD62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236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6" name="Line 1618">
                <a:extLst>
                  <a:ext uri="{FF2B5EF4-FFF2-40B4-BE49-F238E27FC236}">
                    <a16:creationId xmlns:a16="http://schemas.microsoft.com/office/drawing/2014/main" id="{2CD62CB9-C89A-6E77-75E5-938CA12609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351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7" name="Line 1619">
                <a:extLst>
                  <a:ext uri="{FF2B5EF4-FFF2-40B4-BE49-F238E27FC236}">
                    <a16:creationId xmlns:a16="http://schemas.microsoft.com/office/drawing/2014/main" id="{71C73A4B-A13A-6DEF-AE89-189AD0E235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467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8" name="Line 1620">
                <a:extLst>
                  <a:ext uri="{FF2B5EF4-FFF2-40B4-BE49-F238E27FC236}">
                    <a16:creationId xmlns:a16="http://schemas.microsoft.com/office/drawing/2014/main" id="{4942D0CC-EC8C-BCD8-8E92-94294E8781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5826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9" name="Line 1621">
                <a:extLst>
                  <a:ext uri="{FF2B5EF4-FFF2-40B4-BE49-F238E27FC236}">
                    <a16:creationId xmlns:a16="http://schemas.microsoft.com/office/drawing/2014/main" id="{9450234C-39F8-A03C-1391-FC48D5589A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137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0" name="Line 1622">
                <a:extLst>
                  <a:ext uri="{FF2B5EF4-FFF2-40B4-BE49-F238E27FC236}">
                    <a16:creationId xmlns:a16="http://schemas.microsoft.com/office/drawing/2014/main" id="{80C07EEB-E084-4DB0-10F2-FBA112071D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137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1" name="Line 1623">
                <a:extLst>
                  <a:ext uri="{FF2B5EF4-FFF2-40B4-BE49-F238E27FC236}">
                    <a16:creationId xmlns:a16="http://schemas.microsoft.com/office/drawing/2014/main" id="{E713EFA0-8705-E4F9-57F7-A48D2328AE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2530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2" name="Line 1624">
                <a:extLst>
                  <a:ext uri="{FF2B5EF4-FFF2-40B4-BE49-F238E27FC236}">
                    <a16:creationId xmlns:a16="http://schemas.microsoft.com/office/drawing/2014/main" id="{B2FDF9AB-7066-44CE-EC48-BE5601524E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368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3" name="Line 1625">
                <a:extLst>
                  <a:ext uri="{FF2B5EF4-FFF2-40B4-BE49-F238E27FC236}">
                    <a16:creationId xmlns:a16="http://schemas.microsoft.com/office/drawing/2014/main" id="{339CEB55-ED53-B5FD-BD97-8371C8652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483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4" name="Line 1626">
                <a:extLst>
                  <a:ext uri="{FF2B5EF4-FFF2-40B4-BE49-F238E27FC236}">
                    <a16:creationId xmlns:a16="http://schemas.microsoft.com/office/drawing/2014/main" id="{B8FEA35A-ABC4-BD46-8353-1DD385BEE7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599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5" name="Line 1627">
                <a:extLst>
                  <a:ext uri="{FF2B5EF4-FFF2-40B4-BE49-F238E27FC236}">
                    <a16:creationId xmlns:a16="http://schemas.microsoft.com/office/drawing/2014/main" id="{DF4CA8D4-D755-3D8E-737E-C90224BB45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154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6" name="Line 1628">
                <a:extLst>
                  <a:ext uri="{FF2B5EF4-FFF2-40B4-BE49-F238E27FC236}">
                    <a16:creationId xmlns:a16="http://schemas.microsoft.com/office/drawing/2014/main" id="{9EE0D8BB-C3BA-CB49-10BE-EACC53B812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1540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7" name="Line 1629">
                <a:extLst>
                  <a:ext uri="{FF2B5EF4-FFF2-40B4-BE49-F238E27FC236}">
                    <a16:creationId xmlns:a16="http://schemas.microsoft.com/office/drawing/2014/main" id="{262DDA0D-E4E3-799D-921D-9EAE8078A9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269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8" name="Line 1630">
                <a:extLst>
                  <a:ext uri="{FF2B5EF4-FFF2-40B4-BE49-F238E27FC236}">
                    <a16:creationId xmlns:a16="http://schemas.microsoft.com/office/drawing/2014/main" id="{816A485D-7CCA-0F31-2829-FB14FEE834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384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79" name="Line 1631">
                <a:extLst>
                  <a:ext uri="{FF2B5EF4-FFF2-40B4-BE49-F238E27FC236}">
                    <a16:creationId xmlns:a16="http://schemas.microsoft.com/office/drawing/2014/main" id="{45538B41-0A20-290D-A9B7-7B5C86059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500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0" name="Line 1632">
                <a:extLst>
                  <a:ext uri="{FF2B5EF4-FFF2-40B4-BE49-F238E27FC236}">
                    <a16:creationId xmlns:a16="http://schemas.microsoft.com/office/drawing/2014/main" id="{2AE56086-4CB1-3B6E-03BE-9EB9A2F94E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615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1" name="Line 1633">
                <a:extLst>
                  <a:ext uri="{FF2B5EF4-FFF2-40B4-BE49-F238E27FC236}">
                    <a16:creationId xmlns:a16="http://schemas.microsoft.com/office/drawing/2014/main" id="{25811D8D-6439-C221-282C-33C642CECF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170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2" name="Line 1634">
                <a:extLst>
                  <a:ext uri="{FF2B5EF4-FFF2-40B4-BE49-F238E27FC236}">
                    <a16:creationId xmlns:a16="http://schemas.microsoft.com/office/drawing/2014/main" id="{1CCBE1F7-D0EB-D7CA-092A-5E43970DE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170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3" name="Line 1635">
                <a:extLst>
                  <a:ext uri="{FF2B5EF4-FFF2-40B4-BE49-F238E27FC236}">
                    <a16:creationId xmlns:a16="http://schemas.microsoft.com/office/drawing/2014/main" id="{2B9E832F-C3CD-F83B-E7AA-04CC03DFE3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285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4" name="Line 1636">
                <a:extLst>
                  <a:ext uri="{FF2B5EF4-FFF2-40B4-BE49-F238E27FC236}">
                    <a16:creationId xmlns:a16="http://schemas.microsoft.com/office/drawing/2014/main" id="{A68E4EB2-A906-4C3F-B7CE-342708735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4012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5" name="Line 1637">
                <a:extLst>
                  <a:ext uri="{FF2B5EF4-FFF2-40B4-BE49-F238E27FC236}">
                    <a16:creationId xmlns:a16="http://schemas.microsoft.com/office/drawing/2014/main" id="{FC1BF349-5610-D4F8-F703-7E7EE119BC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5167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6" name="Line 1638">
                <a:extLst>
                  <a:ext uri="{FF2B5EF4-FFF2-40B4-BE49-F238E27FC236}">
                    <a16:creationId xmlns:a16="http://schemas.microsoft.com/office/drawing/2014/main" id="{6D5F59BB-8F1F-BD93-D425-879C4B1CFC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186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7" name="Line 1639">
                <a:extLst>
                  <a:ext uri="{FF2B5EF4-FFF2-40B4-BE49-F238E27FC236}">
                    <a16:creationId xmlns:a16="http://schemas.microsoft.com/office/drawing/2014/main" id="{BBB47203-5166-5C7B-4784-011D6638FC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186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8" name="Line 1640">
                <a:extLst>
                  <a:ext uri="{FF2B5EF4-FFF2-40B4-BE49-F238E27FC236}">
                    <a16:creationId xmlns:a16="http://schemas.microsoft.com/office/drawing/2014/main" id="{63798AC8-55F0-ACAC-1066-75D0B94C11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302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89" name="Line 1641">
                <a:extLst>
                  <a:ext uri="{FF2B5EF4-FFF2-40B4-BE49-F238E27FC236}">
                    <a16:creationId xmlns:a16="http://schemas.microsoft.com/office/drawing/2014/main" id="{1D5B615E-C2F8-5F46-FCC6-B86F347875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417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0" name="Line 1642">
                <a:extLst>
                  <a:ext uri="{FF2B5EF4-FFF2-40B4-BE49-F238E27FC236}">
                    <a16:creationId xmlns:a16="http://schemas.microsoft.com/office/drawing/2014/main" id="{FD0E102D-4A0B-1D7D-7497-3F3BEDE7C4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5332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1" name="Line 1643">
                <a:extLst>
                  <a:ext uri="{FF2B5EF4-FFF2-40B4-BE49-F238E27FC236}">
                    <a16:creationId xmlns:a16="http://schemas.microsoft.com/office/drawing/2014/main" id="{AD3CEACB-474A-519D-985B-CCED0F7285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203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2" name="Line 1644">
                <a:extLst>
                  <a:ext uri="{FF2B5EF4-FFF2-40B4-BE49-F238E27FC236}">
                    <a16:creationId xmlns:a16="http://schemas.microsoft.com/office/drawing/2014/main" id="{CB8B8813-3581-FAA9-DF6A-8C4B0D127A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203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3" name="Line 1645">
                <a:extLst>
                  <a:ext uri="{FF2B5EF4-FFF2-40B4-BE49-F238E27FC236}">
                    <a16:creationId xmlns:a16="http://schemas.microsoft.com/office/drawing/2014/main" id="{5915D868-7039-0B6D-8C74-2605A77E92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3189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4" name="Line 1646">
                <a:extLst>
                  <a:ext uri="{FF2B5EF4-FFF2-40B4-BE49-F238E27FC236}">
                    <a16:creationId xmlns:a16="http://schemas.microsoft.com/office/drawing/2014/main" id="{26C4E18D-9FB1-FAE3-A311-024327E2A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4344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5" name="Line 1647">
                <a:extLst>
                  <a:ext uri="{FF2B5EF4-FFF2-40B4-BE49-F238E27FC236}">
                    <a16:creationId xmlns:a16="http://schemas.microsoft.com/office/drawing/2014/main" id="{4E1A97A6-9A05-B11E-DC5C-AFB13E1AE8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5497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6" name="Line 1648">
                <a:extLst>
                  <a:ext uri="{FF2B5EF4-FFF2-40B4-BE49-F238E27FC236}">
                    <a16:creationId xmlns:a16="http://schemas.microsoft.com/office/drawing/2014/main" id="{37E7BE55-B80A-36D0-D64C-62552617DD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219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7" name="Line 1649">
                <a:extLst>
                  <a:ext uri="{FF2B5EF4-FFF2-40B4-BE49-F238E27FC236}">
                    <a16:creationId xmlns:a16="http://schemas.microsoft.com/office/drawing/2014/main" id="{CB523CF1-D7B0-567B-8E24-0C7B57979A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1210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8" name="Line 1650">
                <a:extLst>
                  <a:ext uri="{FF2B5EF4-FFF2-40B4-BE49-F238E27FC236}">
                    <a16:creationId xmlns:a16="http://schemas.microsoft.com/office/drawing/2014/main" id="{8B7C1247-94F9-3CFD-EBEF-EB041D3F8C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219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99" name="Line 1651">
                <a:extLst>
                  <a:ext uri="{FF2B5EF4-FFF2-40B4-BE49-F238E27FC236}">
                    <a16:creationId xmlns:a16="http://schemas.microsoft.com/office/drawing/2014/main" id="{790B517B-78A7-CE32-E5D3-BE961E32B8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3353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0" name="Line 1652">
                <a:extLst>
                  <a:ext uri="{FF2B5EF4-FFF2-40B4-BE49-F238E27FC236}">
                    <a16:creationId xmlns:a16="http://schemas.microsoft.com/office/drawing/2014/main" id="{6593819F-532B-234A-EAA7-871557F265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4508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1" name="Line 1653">
                <a:extLst>
                  <a:ext uri="{FF2B5EF4-FFF2-40B4-BE49-F238E27FC236}">
                    <a16:creationId xmlns:a16="http://schemas.microsoft.com/office/drawing/2014/main" id="{268CE533-4B03-02D9-4A39-B474F11D23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5661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2" name="Line 1654">
                <a:extLst>
                  <a:ext uri="{FF2B5EF4-FFF2-40B4-BE49-F238E27FC236}">
                    <a16:creationId xmlns:a16="http://schemas.microsoft.com/office/drawing/2014/main" id="{69E7CB94-EF17-E60E-2C85-4D668E495C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3" name="Line 1655">
                <a:extLst>
                  <a:ext uri="{FF2B5EF4-FFF2-40B4-BE49-F238E27FC236}">
                    <a16:creationId xmlns:a16="http://schemas.microsoft.com/office/drawing/2014/main" id="{D01C9726-61B0-ECD4-75A5-19568E7F22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4" name="Line 1656">
                <a:extLst>
                  <a:ext uri="{FF2B5EF4-FFF2-40B4-BE49-F238E27FC236}">
                    <a16:creationId xmlns:a16="http://schemas.microsoft.com/office/drawing/2014/main" id="{6AC48015-F0E1-D050-B6D4-D911AE6215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236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5" name="Line 1657">
                <a:extLst>
                  <a:ext uri="{FF2B5EF4-FFF2-40B4-BE49-F238E27FC236}">
                    <a16:creationId xmlns:a16="http://schemas.microsoft.com/office/drawing/2014/main" id="{450C499D-CFF9-0E56-CF28-278F83BE2A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137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6" name="Line 1658">
                <a:extLst>
                  <a:ext uri="{FF2B5EF4-FFF2-40B4-BE49-F238E27FC236}">
                    <a16:creationId xmlns:a16="http://schemas.microsoft.com/office/drawing/2014/main" id="{2A6B4BB4-391D-53F8-2370-C8DEFB5CE3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7" name="Line 1659">
                <a:extLst>
                  <a:ext uri="{FF2B5EF4-FFF2-40B4-BE49-F238E27FC236}">
                    <a16:creationId xmlns:a16="http://schemas.microsoft.com/office/drawing/2014/main" id="{31AF21A9-EFB1-66DD-6AD7-8FE69BD84E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8" name="Line 1660">
                <a:extLst>
                  <a:ext uri="{FF2B5EF4-FFF2-40B4-BE49-F238E27FC236}">
                    <a16:creationId xmlns:a16="http://schemas.microsoft.com/office/drawing/2014/main" id="{1705F3CF-7C4B-3614-0016-EE550DE2E6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253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09" name="Line 1661">
                <a:extLst>
                  <a:ext uri="{FF2B5EF4-FFF2-40B4-BE49-F238E27FC236}">
                    <a16:creationId xmlns:a16="http://schemas.microsoft.com/office/drawing/2014/main" id="{9501A3BD-566E-0D61-E15F-8E52208A6A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1540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0" name="Line 1662">
                <a:extLst>
                  <a:ext uri="{FF2B5EF4-FFF2-40B4-BE49-F238E27FC236}">
                    <a16:creationId xmlns:a16="http://schemas.microsoft.com/office/drawing/2014/main" id="{93A4BC89-D53D-CBBA-CAC8-3BF666382D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1" name="Line 1663">
                <a:extLst>
                  <a:ext uri="{FF2B5EF4-FFF2-40B4-BE49-F238E27FC236}">
                    <a16:creationId xmlns:a16="http://schemas.microsoft.com/office/drawing/2014/main" id="{06514802-B57C-BC17-5878-FE09292C31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2" name="Line 1664">
                <a:extLst>
                  <a:ext uri="{FF2B5EF4-FFF2-40B4-BE49-F238E27FC236}">
                    <a16:creationId xmlns:a16="http://schemas.microsoft.com/office/drawing/2014/main" id="{DC5C0835-2654-E9DD-EBA7-5316ECF8A4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269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3" name="Line 1665">
                <a:extLst>
                  <a:ext uri="{FF2B5EF4-FFF2-40B4-BE49-F238E27FC236}">
                    <a16:creationId xmlns:a16="http://schemas.microsoft.com/office/drawing/2014/main" id="{E521FA3D-BC79-E524-4D7A-12758A98F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170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4" name="Line 1666">
                <a:extLst>
                  <a:ext uri="{FF2B5EF4-FFF2-40B4-BE49-F238E27FC236}">
                    <a16:creationId xmlns:a16="http://schemas.microsoft.com/office/drawing/2014/main" id="{624F59B4-69AA-FACD-A488-F19498235E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5" name="Line 1667">
                <a:extLst>
                  <a:ext uri="{FF2B5EF4-FFF2-40B4-BE49-F238E27FC236}">
                    <a16:creationId xmlns:a16="http://schemas.microsoft.com/office/drawing/2014/main" id="{FD247E68-E5AE-107D-748E-6EC015BA89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6" name="Line 1668">
                <a:extLst>
                  <a:ext uri="{FF2B5EF4-FFF2-40B4-BE49-F238E27FC236}">
                    <a16:creationId xmlns:a16="http://schemas.microsoft.com/office/drawing/2014/main" id="{BC5E981D-F5F6-6BD0-7577-D1EC37476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285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7" name="Line 1669">
                <a:extLst>
                  <a:ext uri="{FF2B5EF4-FFF2-40B4-BE49-F238E27FC236}">
                    <a16:creationId xmlns:a16="http://schemas.microsoft.com/office/drawing/2014/main" id="{21C3D528-8F92-518E-40D3-EAF1965D59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186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8" name="Line 1670">
                <a:extLst>
                  <a:ext uri="{FF2B5EF4-FFF2-40B4-BE49-F238E27FC236}">
                    <a16:creationId xmlns:a16="http://schemas.microsoft.com/office/drawing/2014/main" id="{490E712B-E0B9-48FA-741D-9544756285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19" name="Line 1671">
                <a:extLst>
                  <a:ext uri="{FF2B5EF4-FFF2-40B4-BE49-F238E27FC236}">
                    <a16:creationId xmlns:a16="http://schemas.microsoft.com/office/drawing/2014/main" id="{FDF2D809-3F05-564D-7FEE-1BAD02394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0" name="Line 1672">
                <a:extLst>
                  <a:ext uri="{FF2B5EF4-FFF2-40B4-BE49-F238E27FC236}">
                    <a16:creationId xmlns:a16="http://schemas.microsoft.com/office/drawing/2014/main" id="{78D0ADF8-E5A7-B870-E3C6-90DE53298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302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1" name="Line 1673">
                <a:extLst>
                  <a:ext uri="{FF2B5EF4-FFF2-40B4-BE49-F238E27FC236}">
                    <a16:creationId xmlns:a16="http://schemas.microsoft.com/office/drawing/2014/main" id="{1B343210-665C-5B9D-9653-E58F9DA31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203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2" name="Line 1674">
                <a:extLst>
                  <a:ext uri="{FF2B5EF4-FFF2-40B4-BE49-F238E27FC236}">
                    <a16:creationId xmlns:a16="http://schemas.microsoft.com/office/drawing/2014/main" id="{04BCCAF5-E1F0-330E-3687-801364407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3" name="Line 1675">
                <a:extLst>
                  <a:ext uri="{FF2B5EF4-FFF2-40B4-BE49-F238E27FC236}">
                    <a16:creationId xmlns:a16="http://schemas.microsoft.com/office/drawing/2014/main" id="{69063572-0923-D090-3FF3-BCC6F139B9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4" name="Line 1676">
                <a:extLst>
                  <a:ext uri="{FF2B5EF4-FFF2-40B4-BE49-F238E27FC236}">
                    <a16:creationId xmlns:a16="http://schemas.microsoft.com/office/drawing/2014/main" id="{5310B853-1FBD-F317-1598-548C3D47A3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318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5" name="Line 1677">
                <a:extLst>
                  <a:ext uri="{FF2B5EF4-FFF2-40B4-BE49-F238E27FC236}">
                    <a16:creationId xmlns:a16="http://schemas.microsoft.com/office/drawing/2014/main" id="{EAEF5DEE-E41F-DCB7-DC54-C03670629D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219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6" name="Line 1678">
                <a:extLst>
                  <a:ext uri="{FF2B5EF4-FFF2-40B4-BE49-F238E27FC236}">
                    <a16:creationId xmlns:a16="http://schemas.microsoft.com/office/drawing/2014/main" id="{9F53617C-81F9-517D-3160-2CA57C4F1D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7" name="Line 1679">
                <a:extLst>
                  <a:ext uri="{FF2B5EF4-FFF2-40B4-BE49-F238E27FC236}">
                    <a16:creationId xmlns:a16="http://schemas.microsoft.com/office/drawing/2014/main" id="{86F5267C-C59E-B77C-6799-126F6A5D04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8" name="Line 1680">
                <a:extLst>
                  <a:ext uri="{FF2B5EF4-FFF2-40B4-BE49-F238E27FC236}">
                    <a16:creationId xmlns:a16="http://schemas.microsoft.com/office/drawing/2014/main" id="{A7FAC978-B228-BE4D-5DD8-6C28D2458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335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29" name="Line 1681">
                <a:extLst>
                  <a:ext uri="{FF2B5EF4-FFF2-40B4-BE49-F238E27FC236}">
                    <a16:creationId xmlns:a16="http://schemas.microsoft.com/office/drawing/2014/main" id="{CA567237-0C66-C78B-6375-2CF16FE297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236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0" name="Line 1682">
                <a:extLst>
                  <a:ext uri="{FF2B5EF4-FFF2-40B4-BE49-F238E27FC236}">
                    <a16:creationId xmlns:a16="http://schemas.microsoft.com/office/drawing/2014/main" id="{C52D3D9D-DDFE-10D7-3B58-8CF0ACF878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1" name="Line 1683">
                <a:extLst>
                  <a:ext uri="{FF2B5EF4-FFF2-40B4-BE49-F238E27FC236}">
                    <a16:creationId xmlns:a16="http://schemas.microsoft.com/office/drawing/2014/main" id="{57B36164-B69A-2A7C-6D6D-EC2A58BA7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2" name="Line 1684">
                <a:extLst>
                  <a:ext uri="{FF2B5EF4-FFF2-40B4-BE49-F238E27FC236}">
                    <a16:creationId xmlns:a16="http://schemas.microsoft.com/office/drawing/2014/main" id="{C15FC75F-9E81-41D1-F1E2-28F157F37F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351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3" name="Line 1685">
                <a:extLst>
                  <a:ext uri="{FF2B5EF4-FFF2-40B4-BE49-F238E27FC236}">
                    <a16:creationId xmlns:a16="http://schemas.microsoft.com/office/drawing/2014/main" id="{FD4CB4B1-C6C3-D8FD-90E9-B4BEA0F0F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2530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4" name="Line 1686">
                <a:extLst>
                  <a:ext uri="{FF2B5EF4-FFF2-40B4-BE49-F238E27FC236}">
                    <a16:creationId xmlns:a16="http://schemas.microsoft.com/office/drawing/2014/main" id="{91BAB090-3CE4-393E-30B7-EEB06C4D6F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368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5" name="Line 1687">
                <a:extLst>
                  <a:ext uri="{FF2B5EF4-FFF2-40B4-BE49-F238E27FC236}">
                    <a16:creationId xmlns:a16="http://schemas.microsoft.com/office/drawing/2014/main" id="{F347F96F-3FCE-57B9-13A0-23F40B1F6C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6" name="Line 1688">
                <a:extLst>
                  <a:ext uri="{FF2B5EF4-FFF2-40B4-BE49-F238E27FC236}">
                    <a16:creationId xmlns:a16="http://schemas.microsoft.com/office/drawing/2014/main" id="{F1235F81-1861-1292-DB05-9F4C073A8E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7" name="Line 1689">
                <a:extLst>
                  <a:ext uri="{FF2B5EF4-FFF2-40B4-BE49-F238E27FC236}">
                    <a16:creationId xmlns:a16="http://schemas.microsoft.com/office/drawing/2014/main" id="{22EB8F20-2827-E4BE-41C4-38A4DAA873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269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8" name="Line 1690">
                <a:extLst>
                  <a:ext uri="{FF2B5EF4-FFF2-40B4-BE49-F238E27FC236}">
                    <a16:creationId xmlns:a16="http://schemas.microsoft.com/office/drawing/2014/main" id="{2E92BE53-37CC-3BF7-D9A3-2D6EEA0B44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384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39" name="Line 1691">
                <a:extLst>
                  <a:ext uri="{FF2B5EF4-FFF2-40B4-BE49-F238E27FC236}">
                    <a16:creationId xmlns:a16="http://schemas.microsoft.com/office/drawing/2014/main" id="{86C6EB3A-35CC-D38A-7E12-6998F0730C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0" name="Line 1692">
                <a:extLst>
                  <a:ext uri="{FF2B5EF4-FFF2-40B4-BE49-F238E27FC236}">
                    <a16:creationId xmlns:a16="http://schemas.microsoft.com/office/drawing/2014/main" id="{EC5D2880-74E1-9347-6CBA-5B62ED06A7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1" name="Line 1693">
                <a:extLst>
                  <a:ext uri="{FF2B5EF4-FFF2-40B4-BE49-F238E27FC236}">
                    <a16:creationId xmlns:a16="http://schemas.microsoft.com/office/drawing/2014/main" id="{C4A654CD-9AF1-664A-37E9-8A99B994F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285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2" name="Line 1694">
                <a:extLst>
                  <a:ext uri="{FF2B5EF4-FFF2-40B4-BE49-F238E27FC236}">
                    <a16:creationId xmlns:a16="http://schemas.microsoft.com/office/drawing/2014/main" id="{ADDA41C5-3082-F5AC-7EDB-FC38F67254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401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3" name="Line 1695">
                <a:extLst>
                  <a:ext uri="{FF2B5EF4-FFF2-40B4-BE49-F238E27FC236}">
                    <a16:creationId xmlns:a16="http://schemas.microsoft.com/office/drawing/2014/main" id="{A61F5ADA-4F2D-765E-60C1-A008B66CC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4" name="Line 1696">
                <a:extLst>
                  <a:ext uri="{FF2B5EF4-FFF2-40B4-BE49-F238E27FC236}">
                    <a16:creationId xmlns:a16="http://schemas.microsoft.com/office/drawing/2014/main" id="{DB3971FE-A700-F50A-57E6-4538DADF7E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5" name="Line 1697">
                <a:extLst>
                  <a:ext uri="{FF2B5EF4-FFF2-40B4-BE49-F238E27FC236}">
                    <a16:creationId xmlns:a16="http://schemas.microsoft.com/office/drawing/2014/main" id="{D76CEA50-0333-833D-D208-F9A114845B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302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6" name="Line 1698">
                <a:extLst>
                  <a:ext uri="{FF2B5EF4-FFF2-40B4-BE49-F238E27FC236}">
                    <a16:creationId xmlns:a16="http://schemas.microsoft.com/office/drawing/2014/main" id="{ACBB3EA3-60A1-5E8D-8A63-54789CB4C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417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7" name="Line 1699">
                <a:extLst>
                  <a:ext uri="{FF2B5EF4-FFF2-40B4-BE49-F238E27FC236}">
                    <a16:creationId xmlns:a16="http://schemas.microsoft.com/office/drawing/2014/main" id="{BFD10147-81B0-4CFF-9C6E-CAEDE1E316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8" name="Line 1700">
                <a:extLst>
                  <a:ext uri="{FF2B5EF4-FFF2-40B4-BE49-F238E27FC236}">
                    <a16:creationId xmlns:a16="http://schemas.microsoft.com/office/drawing/2014/main" id="{60F07BA6-9FD0-D902-DD19-E1974F43D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49" name="Line 1701">
                <a:extLst>
                  <a:ext uri="{FF2B5EF4-FFF2-40B4-BE49-F238E27FC236}">
                    <a16:creationId xmlns:a16="http://schemas.microsoft.com/office/drawing/2014/main" id="{49F5EDEE-44E4-8C9A-E983-B3119E20EA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318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0" name="Line 1702">
                <a:extLst>
                  <a:ext uri="{FF2B5EF4-FFF2-40B4-BE49-F238E27FC236}">
                    <a16:creationId xmlns:a16="http://schemas.microsoft.com/office/drawing/2014/main" id="{6C87826E-79CC-DDB0-26ED-199B3CFFB9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434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1" name="Line 1703">
                <a:extLst>
                  <a:ext uri="{FF2B5EF4-FFF2-40B4-BE49-F238E27FC236}">
                    <a16:creationId xmlns:a16="http://schemas.microsoft.com/office/drawing/2014/main" id="{E093E57B-4CDA-0B0C-3467-29DC089931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2" name="Line 1704">
                <a:extLst>
                  <a:ext uri="{FF2B5EF4-FFF2-40B4-BE49-F238E27FC236}">
                    <a16:creationId xmlns:a16="http://schemas.microsoft.com/office/drawing/2014/main" id="{FB0504FA-74CE-7EDF-1E45-D0E27B286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3" name="Line 1705">
                <a:extLst>
                  <a:ext uri="{FF2B5EF4-FFF2-40B4-BE49-F238E27FC236}">
                    <a16:creationId xmlns:a16="http://schemas.microsoft.com/office/drawing/2014/main" id="{D58C77FB-FBBA-2052-F927-216FB0E940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335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4" name="Line 1706">
                <a:extLst>
                  <a:ext uri="{FF2B5EF4-FFF2-40B4-BE49-F238E27FC236}">
                    <a16:creationId xmlns:a16="http://schemas.microsoft.com/office/drawing/2014/main" id="{8AA99239-AB14-5F38-1293-0ECD1C550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450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5" name="Line 1707">
                <a:extLst>
                  <a:ext uri="{FF2B5EF4-FFF2-40B4-BE49-F238E27FC236}">
                    <a16:creationId xmlns:a16="http://schemas.microsoft.com/office/drawing/2014/main" id="{9B372E76-CAAB-9385-15FD-D3E2713869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6" name="Line 1708">
                <a:extLst>
                  <a:ext uri="{FF2B5EF4-FFF2-40B4-BE49-F238E27FC236}">
                    <a16:creationId xmlns:a16="http://schemas.microsoft.com/office/drawing/2014/main" id="{2BC46465-8DB7-7A4C-5D5B-645CAD1DEE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7" name="Line 1709">
                <a:extLst>
                  <a:ext uri="{FF2B5EF4-FFF2-40B4-BE49-F238E27FC236}">
                    <a16:creationId xmlns:a16="http://schemas.microsoft.com/office/drawing/2014/main" id="{942F1902-1589-2727-17BF-7C977A7AA9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467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8" name="Line 1710">
                <a:extLst>
                  <a:ext uri="{FF2B5EF4-FFF2-40B4-BE49-F238E27FC236}">
                    <a16:creationId xmlns:a16="http://schemas.microsoft.com/office/drawing/2014/main" id="{F7D2E7B4-2319-4329-A8EB-E0AEA28CD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351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59" name="Line 1711">
                <a:extLst>
                  <a:ext uri="{FF2B5EF4-FFF2-40B4-BE49-F238E27FC236}">
                    <a16:creationId xmlns:a16="http://schemas.microsoft.com/office/drawing/2014/main" id="{2E04FC11-CB9D-999C-732C-AEC1FC8572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0" name="Line 1712">
                <a:extLst>
                  <a:ext uri="{FF2B5EF4-FFF2-40B4-BE49-F238E27FC236}">
                    <a16:creationId xmlns:a16="http://schemas.microsoft.com/office/drawing/2014/main" id="{7244C15F-F33D-805B-EAFA-57E69C3F1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1" name="Line 1713">
                <a:extLst>
                  <a:ext uri="{FF2B5EF4-FFF2-40B4-BE49-F238E27FC236}">
                    <a16:creationId xmlns:a16="http://schemas.microsoft.com/office/drawing/2014/main" id="{A6FB2127-04ED-6460-A415-12EE23050E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483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2" name="Line 1714">
                <a:extLst>
                  <a:ext uri="{FF2B5EF4-FFF2-40B4-BE49-F238E27FC236}">
                    <a16:creationId xmlns:a16="http://schemas.microsoft.com/office/drawing/2014/main" id="{DEA167C2-85DB-2725-DB26-20730334A4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368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3" name="Line 1715">
                <a:extLst>
                  <a:ext uri="{FF2B5EF4-FFF2-40B4-BE49-F238E27FC236}">
                    <a16:creationId xmlns:a16="http://schemas.microsoft.com/office/drawing/2014/main" id="{80865258-7D84-AC5E-B260-F797F3D91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500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4" name="Line 1716">
                <a:extLst>
                  <a:ext uri="{FF2B5EF4-FFF2-40B4-BE49-F238E27FC236}">
                    <a16:creationId xmlns:a16="http://schemas.microsoft.com/office/drawing/2014/main" id="{60ED0422-693D-C902-F128-F415BA591D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5" name="Line 1717">
                <a:extLst>
                  <a:ext uri="{FF2B5EF4-FFF2-40B4-BE49-F238E27FC236}">
                    <a16:creationId xmlns:a16="http://schemas.microsoft.com/office/drawing/2014/main" id="{0AE67F48-59A8-7B7B-037D-4ABD112251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6" name="Line 1718">
                <a:extLst>
                  <a:ext uri="{FF2B5EF4-FFF2-40B4-BE49-F238E27FC236}">
                    <a16:creationId xmlns:a16="http://schemas.microsoft.com/office/drawing/2014/main" id="{1DD5BB56-6299-C2D1-08F5-F707E7D2C2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384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7" name="Line 1719">
                <a:extLst>
                  <a:ext uri="{FF2B5EF4-FFF2-40B4-BE49-F238E27FC236}">
                    <a16:creationId xmlns:a16="http://schemas.microsoft.com/office/drawing/2014/main" id="{A90CA86F-DFF0-81D4-2D62-496E43857E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516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8" name="Line 1720">
                <a:extLst>
                  <a:ext uri="{FF2B5EF4-FFF2-40B4-BE49-F238E27FC236}">
                    <a16:creationId xmlns:a16="http://schemas.microsoft.com/office/drawing/2014/main" id="{95765817-1BC2-B976-67CE-CD683AC298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853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69" name="Line 1721">
                <a:extLst>
                  <a:ext uri="{FF2B5EF4-FFF2-40B4-BE49-F238E27FC236}">
                    <a16:creationId xmlns:a16="http://schemas.microsoft.com/office/drawing/2014/main" id="{7A1162D9-2258-6023-441C-437E73E676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0" name="Line 1722">
                <a:extLst>
                  <a:ext uri="{FF2B5EF4-FFF2-40B4-BE49-F238E27FC236}">
                    <a16:creationId xmlns:a16="http://schemas.microsoft.com/office/drawing/2014/main" id="{11115879-E03B-638F-1BCC-69B98AA611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4012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1" name="Line 1723">
                <a:extLst>
                  <a:ext uri="{FF2B5EF4-FFF2-40B4-BE49-F238E27FC236}">
                    <a16:creationId xmlns:a16="http://schemas.microsoft.com/office/drawing/2014/main" id="{788A38BC-1E5D-B758-6F9F-F6BEE0DA56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533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2" name="Line 1724">
                <a:extLst>
                  <a:ext uri="{FF2B5EF4-FFF2-40B4-BE49-F238E27FC236}">
                    <a16:creationId xmlns:a16="http://schemas.microsoft.com/office/drawing/2014/main" id="{4BDA5F5D-9BAC-31EC-203C-569F520B1B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01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3" name="Line 1725">
                <a:extLst>
                  <a:ext uri="{FF2B5EF4-FFF2-40B4-BE49-F238E27FC236}">
                    <a16:creationId xmlns:a16="http://schemas.microsoft.com/office/drawing/2014/main" id="{6F04958E-D480-2CDF-B50C-0F563F12BF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097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4" name="Line 1726">
                <a:extLst>
                  <a:ext uri="{FF2B5EF4-FFF2-40B4-BE49-F238E27FC236}">
                    <a16:creationId xmlns:a16="http://schemas.microsoft.com/office/drawing/2014/main" id="{985E62DE-7100-7AFE-09AB-441A44DD8C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4179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5" name="Line 1727">
                <a:extLst>
                  <a:ext uri="{FF2B5EF4-FFF2-40B4-BE49-F238E27FC236}">
                    <a16:creationId xmlns:a16="http://schemas.microsoft.com/office/drawing/2014/main" id="{2B5AF3C1-E181-73E3-016A-30DDC9A785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549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6" name="Line 1728">
                <a:extLst>
                  <a:ext uri="{FF2B5EF4-FFF2-40B4-BE49-F238E27FC236}">
                    <a16:creationId xmlns:a16="http://schemas.microsoft.com/office/drawing/2014/main" id="{DADB972D-235A-A13A-2E1B-B4632B9CBC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7" name="Line 1729">
                <a:extLst>
                  <a:ext uri="{FF2B5EF4-FFF2-40B4-BE49-F238E27FC236}">
                    <a16:creationId xmlns:a16="http://schemas.microsoft.com/office/drawing/2014/main" id="{864914A6-B20F-7ACF-9E60-6E477C68E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8" name="Line 1730">
                <a:extLst>
                  <a:ext uri="{FF2B5EF4-FFF2-40B4-BE49-F238E27FC236}">
                    <a16:creationId xmlns:a16="http://schemas.microsoft.com/office/drawing/2014/main" id="{EBD1E07C-705B-5B78-CDC8-3CC0E7C13F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4344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79" name="Line 1731">
                <a:extLst>
                  <a:ext uri="{FF2B5EF4-FFF2-40B4-BE49-F238E27FC236}">
                    <a16:creationId xmlns:a16="http://schemas.microsoft.com/office/drawing/2014/main" id="{EE87CB60-017A-5986-7816-0752A638BD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5661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0" name="Line 1732">
                <a:extLst>
                  <a:ext uri="{FF2B5EF4-FFF2-40B4-BE49-F238E27FC236}">
                    <a16:creationId xmlns:a16="http://schemas.microsoft.com/office/drawing/2014/main" id="{FA1BC70B-C766-5AA8-9A52-B9C0CADAB9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1" name="Line 1733">
                <a:extLst>
                  <a:ext uri="{FF2B5EF4-FFF2-40B4-BE49-F238E27FC236}">
                    <a16:creationId xmlns:a16="http://schemas.microsoft.com/office/drawing/2014/main" id="{E0DFF8D2-B55A-4647-BA85-589C6CAAF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2" name="Line 1734">
                <a:extLst>
                  <a:ext uri="{FF2B5EF4-FFF2-40B4-BE49-F238E27FC236}">
                    <a16:creationId xmlns:a16="http://schemas.microsoft.com/office/drawing/2014/main" id="{9548D16F-8FE2-3E09-C50D-D23DB31F2F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450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3" name="Line 1735">
                <a:extLst>
                  <a:ext uri="{FF2B5EF4-FFF2-40B4-BE49-F238E27FC236}">
                    <a16:creationId xmlns:a16="http://schemas.microsoft.com/office/drawing/2014/main" id="{71491AD1-2218-B829-1D92-6513DCFC8F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5826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4" name="Line 1736">
                <a:extLst>
                  <a:ext uri="{FF2B5EF4-FFF2-40B4-BE49-F238E27FC236}">
                    <a16:creationId xmlns:a16="http://schemas.microsoft.com/office/drawing/2014/main" id="{4BA65CC1-CEAB-689E-83F1-0DD2DD2A2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5" name="Line 1737">
                <a:extLst>
                  <a:ext uri="{FF2B5EF4-FFF2-40B4-BE49-F238E27FC236}">
                    <a16:creationId xmlns:a16="http://schemas.microsoft.com/office/drawing/2014/main" id="{E90C7D5F-2D4B-C870-C49D-C06807E41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6" name="Line 1738">
                <a:extLst>
                  <a:ext uri="{FF2B5EF4-FFF2-40B4-BE49-F238E27FC236}">
                    <a16:creationId xmlns:a16="http://schemas.microsoft.com/office/drawing/2014/main" id="{1D131021-F4BE-CF28-02E5-6BBD619836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599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7" name="Line 1739">
                <a:extLst>
                  <a:ext uri="{FF2B5EF4-FFF2-40B4-BE49-F238E27FC236}">
                    <a16:creationId xmlns:a16="http://schemas.microsoft.com/office/drawing/2014/main" id="{F7CCC3FE-C348-D6B3-0281-317FFE8CFD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467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8" name="Line 1740">
                <a:extLst>
                  <a:ext uri="{FF2B5EF4-FFF2-40B4-BE49-F238E27FC236}">
                    <a16:creationId xmlns:a16="http://schemas.microsoft.com/office/drawing/2014/main" id="{63BD2C12-4CEB-7BD5-7176-6DB686E523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89" name="Line 1741">
                <a:extLst>
                  <a:ext uri="{FF2B5EF4-FFF2-40B4-BE49-F238E27FC236}">
                    <a16:creationId xmlns:a16="http://schemas.microsoft.com/office/drawing/2014/main" id="{7D6C4EE7-D9F4-08AE-EFE8-8D671F8ADD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0" name="Line 1742">
                <a:extLst>
                  <a:ext uri="{FF2B5EF4-FFF2-40B4-BE49-F238E27FC236}">
                    <a16:creationId xmlns:a16="http://schemas.microsoft.com/office/drawing/2014/main" id="{E51DEF3B-3A4D-884F-113B-3D6CF8DB42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615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1" name="Line 1743">
                <a:extLst>
                  <a:ext uri="{FF2B5EF4-FFF2-40B4-BE49-F238E27FC236}">
                    <a16:creationId xmlns:a16="http://schemas.microsoft.com/office/drawing/2014/main" id="{B7411ED5-CEAC-5D3D-4BEC-4E822D2031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2" name="Line 1744">
                <a:extLst>
                  <a:ext uri="{FF2B5EF4-FFF2-40B4-BE49-F238E27FC236}">
                    <a16:creationId xmlns:a16="http://schemas.microsoft.com/office/drawing/2014/main" id="{4C2A98E7-9A2E-E53E-2880-EB873F6E8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3" name="Line 1745">
                <a:extLst>
                  <a:ext uri="{FF2B5EF4-FFF2-40B4-BE49-F238E27FC236}">
                    <a16:creationId xmlns:a16="http://schemas.microsoft.com/office/drawing/2014/main" id="{C0A00B04-5235-7D95-3BFD-1AB06977B5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483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4" name="Line 1746">
                <a:extLst>
                  <a:ext uri="{FF2B5EF4-FFF2-40B4-BE49-F238E27FC236}">
                    <a16:creationId xmlns:a16="http://schemas.microsoft.com/office/drawing/2014/main" id="{F22CF548-9CD5-6369-EEF6-827C542B3D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632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5" name="Line 1747">
                <a:extLst>
                  <a:ext uri="{FF2B5EF4-FFF2-40B4-BE49-F238E27FC236}">
                    <a16:creationId xmlns:a16="http://schemas.microsoft.com/office/drawing/2014/main" id="{5C97DCF4-CB3C-70D1-555E-B0B7387646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6" name="Line 1748">
                <a:extLst>
                  <a:ext uri="{FF2B5EF4-FFF2-40B4-BE49-F238E27FC236}">
                    <a16:creationId xmlns:a16="http://schemas.microsoft.com/office/drawing/2014/main" id="{A615B060-FFE1-E96A-4694-B03291476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7" name="Line 1749">
                <a:extLst>
                  <a:ext uri="{FF2B5EF4-FFF2-40B4-BE49-F238E27FC236}">
                    <a16:creationId xmlns:a16="http://schemas.microsoft.com/office/drawing/2014/main" id="{BE14589F-2980-38BE-2B8D-225709BBD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500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8" name="Line 1750">
                <a:extLst>
                  <a:ext uri="{FF2B5EF4-FFF2-40B4-BE49-F238E27FC236}">
                    <a16:creationId xmlns:a16="http://schemas.microsoft.com/office/drawing/2014/main" id="{5628D1EF-8FDF-3F0A-D21E-C6EB9AE5B4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99" name="Line 1751">
                <a:extLst>
                  <a:ext uri="{FF2B5EF4-FFF2-40B4-BE49-F238E27FC236}">
                    <a16:creationId xmlns:a16="http://schemas.microsoft.com/office/drawing/2014/main" id="{CDDCF214-20B2-741A-2A54-B96627705D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0" name="Line 1752">
                <a:extLst>
                  <a:ext uri="{FF2B5EF4-FFF2-40B4-BE49-F238E27FC236}">
                    <a16:creationId xmlns:a16="http://schemas.microsoft.com/office/drawing/2014/main" id="{E9D3EE2B-F2BB-AA18-3C92-5E9D231754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5167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1" name="Line 1753">
                <a:extLst>
                  <a:ext uri="{FF2B5EF4-FFF2-40B4-BE49-F238E27FC236}">
                    <a16:creationId xmlns:a16="http://schemas.microsoft.com/office/drawing/2014/main" id="{16BA50A6-FF78-7B9B-1555-A43027728E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2" name="Line 1754">
                <a:extLst>
                  <a:ext uri="{FF2B5EF4-FFF2-40B4-BE49-F238E27FC236}">
                    <a16:creationId xmlns:a16="http://schemas.microsoft.com/office/drawing/2014/main" id="{2518CEAF-EABF-4787-5143-88E8050355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3" name="Line 1755">
                <a:extLst>
                  <a:ext uri="{FF2B5EF4-FFF2-40B4-BE49-F238E27FC236}">
                    <a16:creationId xmlns:a16="http://schemas.microsoft.com/office/drawing/2014/main" id="{CCDA0AEB-9FFC-C3CB-2C58-A271392668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5332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4" name="Line 1756">
                <a:extLst>
                  <a:ext uri="{FF2B5EF4-FFF2-40B4-BE49-F238E27FC236}">
                    <a16:creationId xmlns:a16="http://schemas.microsoft.com/office/drawing/2014/main" id="{581E1519-3841-094A-AA9D-DAED6616D2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5" name="Line 1757">
                <a:extLst>
                  <a:ext uri="{FF2B5EF4-FFF2-40B4-BE49-F238E27FC236}">
                    <a16:creationId xmlns:a16="http://schemas.microsoft.com/office/drawing/2014/main" id="{F04B76DE-705C-8A98-2EFB-7D409B8573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6" name="Line 1758">
                <a:extLst>
                  <a:ext uri="{FF2B5EF4-FFF2-40B4-BE49-F238E27FC236}">
                    <a16:creationId xmlns:a16="http://schemas.microsoft.com/office/drawing/2014/main" id="{C40B1B12-02E8-5FD4-59C9-47B4C35DD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5497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7" name="Line 1759">
                <a:extLst>
                  <a:ext uri="{FF2B5EF4-FFF2-40B4-BE49-F238E27FC236}">
                    <a16:creationId xmlns:a16="http://schemas.microsoft.com/office/drawing/2014/main" id="{4DB7B6F0-CC0E-EDEB-99F4-3AA0AB7CCD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8" name="Line 1760">
                <a:extLst>
                  <a:ext uri="{FF2B5EF4-FFF2-40B4-BE49-F238E27FC236}">
                    <a16:creationId xmlns:a16="http://schemas.microsoft.com/office/drawing/2014/main" id="{0C90D03B-1ECE-BED1-E1D5-A2695ABF0D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09" name="Line 1761">
                <a:extLst>
                  <a:ext uri="{FF2B5EF4-FFF2-40B4-BE49-F238E27FC236}">
                    <a16:creationId xmlns:a16="http://schemas.microsoft.com/office/drawing/2014/main" id="{A93B2487-D8C2-58F7-0BC3-32F0DAE67E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5661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0" name="Line 1762">
                <a:extLst>
                  <a:ext uri="{FF2B5EF4-FFF2-40B4-BE49-F238E27FC236}">
                    <a16:creationId xmlns:a16="http://schemas.microsoft.com/office/drawing/2014/main" id="{37AA7A1B-CED9-CADB-03C0-A1D15A346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1" name="Line 1763">
                <a:extLst>
                  <a:ext uri="{FF2B5EF4-FFF2-40B4-BE49-F238E27FC236}">
                    <a16:creationId xmlns:a16="http://schemas.microsoft.com/office/drawing/2014/main" id="{8C5B2545-123B-0844-3BDB-C7165F680D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2" name="Line 1764">
                <a:extLst>
                  <a:ext uri="{FF2B5EF4-FFF2-40B4-BE49-F238E27FC236}">
                    <a16:creationId xmlns:a16="http://schemas.microsoft.com/office/drawing/2014/main" id="{68DC697D-B009-96D2-3215-B3FD29265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5826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3" name="Line 1765">
                <a:extLst>
                  <a:ext uri="{FF2B5EF4-FFF2-40B4-BE49-F238E27FC236}">
                    <a16:creationId xmlns:a16="http://schemas.microsoft.com/office/drawing/2014/main" id="{000AA6BD-B182-E974-2B63-976597E21C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4" name="Line 1766">
                <a:extLst>
                  <a:ext uri="{FF2B5EF4-FFF2-40B4-BE49-F238E27FC236}">
                    <a16:creationId xmlns:a16="http://schemas.microsoft.com/office/drawing/2014/main" id="{2FE19A83-36F5-2F03-C237-2B9494CF4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5" name="Line 1767">
                <a:extLst>
                  <a:ext uri="{FF2B5EF4-FFF2-40B4-BE49-F238E27FC236}">
                    <a16:creationId xmlns:a16="http://schemas.microsoft.com/office/drawing/2014/main" id="{58A3A9DC-1CB2-025B-E715-D02B562D99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5993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6" name="Line 1768">
                <a:extLst>
                  <a:ext uri="{FF2B5EF4-FFF2-40B4-BE49-F238E27FC236}">
                    <a16:creationId xmlns:a16="http://schemas.microsoft.com/office/drawing/2014/main" id="{D90CFB80-9744-F51E-1760-BD19242E9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7" name="Line 1769">
                <a:extLst>
                  <a:ext uri="{FF2B5EF4-FFF2-40B4-BE49-F238E27FC236}">
                    <a16:creationId xmlns:a16="http://schemas.microsoft.com/office/drawing/2014/main" id="{DD30D285-8B1A-B771-3C44-6A7CAB765A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607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8" name="Line 1770">
                <a:extLst>
                  <a:ext uri="{FF2B5EF4-FFF2-40B4-BE49-F238E27FC236}">
                    <a16:creationId xmlns:a16="http://schemas.microsoft.com/office/drawing/2014/main" id="{D06383C2-E8E2-4159-17AC-30B991EF39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6158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19" name="Line 1771">
                <a:extLst>
                  <a:ext uri="{FF2B5EF4-FFF2-40B4-BE49-F238E27FC236}">
                    <a16:creationId xmlns:a16="http://schemas.microsoft.com/office/drawing/2014/main" id="{FB24F7B1-A78D-B6E0-DF56-BE1F59A607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452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0" name="Line 1772">
                <a:extLst>
                  <a:ext uri="{FF2B5EF4-FFF2-40B4-BE49-F238E27FC236}">
                    <a16:creationId xmlns:a16="http://schemas.microsoft.com/office/drawing/2014/main" id="{495114DF-FA2B-7DE6-EC51-9BF2096029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48" y="1045"/>
                <a:ext cx="155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1" name="Line 1773">
                <a:extLst>
                  <a:ext uri="{FF2B5EF4-FFF2-40B4-BE49-F238E27FC236}">
                    <a16:creationId xmlns:a16="http://schemas.microsoft.com/office/drawing/2014/main" id="{6C3FA7FC-E6B5-09E0-684E-9EB048A331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03" y="1045"/>
                <a:ext cx="139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2" name="Line 1774">
                <a:extLst>
                  <a:ext uri="{FF2B5EF4-FFF2-40B4-BE49-F238E27FC236}">
                    <a16:creationId xmlns:a16="http://schemas.microsoft.com/office/drawing/2014/main" id="{44B44C35-6D1A-9641-8FE1-E7ACEE379E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42" y="104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3" name="Line 1775">
                <a:extLst>
                  <a:ext uri="{FF2B5EF4-FFF2-40B4-BE49-F238E27FC236}">
                    <a16:creationId xmlns:a16="http://schemas.microsoft.com/office/drawing/2014/main" id="{0ACC92E9-4B6C-F9B0-4021-F64153C8FC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4" name="Line 1776">
                <a:extLst>
                  <a:ext uri="{FF2B5EF4-FFF2-40B4-BE49-F238E27FC236}">
                    <a16:creationId xmlns:a16="http://schemas.microsoft.com/office/drawing/2014/main" id="{349B37BF-96F3-39DC-9DD6-48ABAEDAB3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5" name="Line 1777">
                <a:extLst>
                  <a:ext uri="{FF2B5EF4-FFF2-40B4-BE49-F238E27FC236}">
                    <a16:creationId xmlns:a16="http://schemas.microsoft.com/office/drawing/2014/main" id="{B229413F-A19C-3EAA-22D3-2235B53915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6" name="Line 1778">
                <a:extLst>
                  <a:ext uri="{FF2B5EF4-FFF2-40B4-BE49-F238E27FC236}">
                    <a16:creationId xmlns:a16="http://schemas.microsoft.com/office/drawing/2014/main" id="{AE624717-D66A-B1CE-AD02-22C63AC2B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7" name="Line 1779">
                <a:extLst>
                  <a:ext uri="{FF2B5EF4-FFF2-40B4-BE49-F238E27FC236}">
                    <a16:creationId xmlns:a16="http://schemas.microsoft.com/office/drawing/2014/main" id="{D8EB7DC3-4162-BC49-BDA3-B1C593BD3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8" name="Line 1780">
                <a:extLst>
                  <a:ext uri="{FF2B5EF4-FFF2-40B4-BE49-F238E27FC236}">
                    <a16:creationId xmlns:a16="http://schemas.microsoft.com/office/drawing/2014/main" id="{ACF7A7B2-5674-0F98-CA72-81427782B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29" name="Line 1781">
                <a:extLst>
                  <a:ext uri="{FF2B5EF4-FFF2-40B4-BE49-F238E27FC236}">
                    <a16:creationId xmlns:a16="http://schemas.microsoft.com/office/drawing/2014/main" id="{D020CD66-F981-5F1D-10DA-250A04147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0" name="Line 1782">
                <a:extLst>
                  <a:ext uri="{FF2B5EF4-FFF2-40B4-BE49-F238E27FC236}">
                    <a16:creationId xmlns:a16="http://schemas.microsoft.com/office/drawing/2014/main" id="{9EC96E70-C5DC-69D4-52AB-030EEE2BA3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1" name="Line 1783">
                <a:extLst>
                  <a:ext uri="{FF2B5EF4-FFF2-40B4-BE49-F238E27FC236}">
                    <a16:creationId xmlns:a16="http://schemas.microsoft.com/office/drawing/2014/main" id="{DE84F381-F739-EA27-7751-671FCE7909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2" name="Line 1784">
                <a:extLst>
                  <a:ext uri="{FF2B5EF4-FFF2-40B4-BE49-F238E27FC236}">
                    <a16:creationId xmlns:a16="http://schemas.microsoft.com/office/drawing/2014/main" id="{A423B29B-3787-8BA5-FAAE-169AC4548F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3" name="Line 1785">
                <a:extLst>
                  <a:ext uri="{FF2B5EF4-FFF2-40B4-BE49-F238E27FC236}">
                    <a16:creationId xmlns:a16="http://schemas.microsoft.com/office/drawing/2014/main" id="{28DFE098-7CDF-EB84-E4A3-E20EAB9381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4" name="Line 1786">
                <a:extLst>
                  <a:ext uri="{FF2B5EF4-FFF2-40B4-BE49-F238E27FC236}">
                    <a16:creationId xmlns:a16="http://schemas.microsoft.com/office/drawing/2014/main" id="{1D774F82-EFA1-2B54-0AE3-6928F65D2C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5" name="Line 1787">
                <a:extLst>
                  <a:ext uri="{FF2B5EF4-FFF2-40B4-BE49-F238E27FC236}">
                    <a16:creationId xmlns:a16="http://schemas.microsoft.com/office/drawing/2014/main" id="{5FF28B12-93D7-6CF2-E2F9-75D2DBFD3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6" name="Line 1788">
                <a:extLst>
                  <a:ext uri="{FF2B5EF4-FFF2-40B4-BE49-F238E27FC236}">
                    <a16:creationId xmlns:a16="http://schemas.microsoft.com/office/drawing/2014/main" id="{3EA185E5-C6AA-9D95-4F54-58B7DDEAE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7" name="Line 1789">
                <a:extLst>
                  <a:ext uri="{FF2B5EF4-FFF2-40B4-BE49-F238E27FC236}">
                    <a16:creationId xmlns:a16="http://schemas.microsoft.com/office/drawing/2014/main" id="{3BF7AF7C-90C6-C9BB-4272-FE105D1DA0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8" name="Line 1790">
                <a:extLst>
                  <a:ext uri="{FF2B5EF4-FFF2-40B4-BE49-F238E27FC236}">
                    <a16:creationId xmlns:a16="http://schemas.microsoft.com/office/drawing/2014/main" id="{C976AA9F-BC9A-3E97-F9AA-4A2BB400A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39" name="Line 1791">
                <a:extLst>
                  <a:ext uri="{FF2B5EF4-FFF2-40B4-BE49-F238E27FC236}">
                    <a16:creationId xmlns:a16="http://schemas.microsoft.com/office/drawing/2014/main" id="{B0783CE2-FF17-B8B3-7E87-88C0BC7790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0" name="Line 1792">
                <a:extLst>
                  <a:ext uri="{FF2B5EF4-FFF2-40B4-BE49-F238E27FC236}">
                    <a16:creationId xmlns:a16="http://schemas.microsoft.com/office/drawing/2014/main" id="{309B29C4-407B-DBC6-D701-CD7B188127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1" name="Line 1793">
                <a:extLst>
                  <a:ext uri="{FF2B5EF4-FFF2-40B4-BE49-F238E27FC236}">
                    <a16:creationId xmlns:a16="http://schemas.microsoft.com/office/drawing/2014/main" id="{B5C1BA61-93D8-6DF4-1D2F-28C131C1B5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2" name="Line 1794">
                <a:extLst>
                  <a:ext uri="{FF2B5EF4-FFF2-40B4-BE49-F238E27FC236}">
                    <a16:creationId xmlns:a16="http://schemas.microsoft.com/office/drawing/2014/main" id="{6819DC3B-656F-534C-6B73-F1D55C09BD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3" name="Line 1795">
                <a:extLst>
                  <a:ext uri="{FF2B5EF4-FFF2-40B4-BE49-F238E27FC236}">
                    <a16:creationId xmlns:a16="http://schemas.microsoft.com/office/drawing/2014/main" id="{D322B86D-B495-271A-4301-0898020EC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4" name="Line 1796">
                <a:extLst>
                  <a:ext uri="{FF2B5EF4-FFF2-40B4-BE49-F238E27FC236}">
                    <a16:creationId xmlns:a16="http://schemas.microsoft.com/office/drawing/2014/main" id="{5F784D12-B2AC-851C-04ED-7CD6D6B3E9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5" name="Line 1797">
                <a:extLst>
                  <a:ext uri="{FF2B5EF4-FFF2-40B4-BE49-F238E27FC236}">
                    <a16:creationId xmlns:a16="http://schemas.microsoft.com/office/drawing/2014/main" id="{F657DC10-B9C8-4B8B-73F5-D2D3831495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6" name="Line 1798">
                <a:extLst>
                  <a:ext uri="{FF2B5EF4-FFF2-40B4-BE49-F238E27FC236}">
                    <a16:creationId xmlns:a16="http://schemas.microsoft.com/office/drawing/2014/main" id="{2C47977B-71A1-63E9-827F-423A3AF36B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7" name="Line 1799">
                <a:extLst>
                  <a:ext uri="{FF2B5EF4-FFF2-40B4-BE49-F238E27FC236}">
                    <a16:creationId xmlns:a16="http://schemas.microsoft.com/office/drawing/2014/main" id="{646DF6DD-7B58-6461-B55D-FFA9D9A39D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8" name="Line 1800">
                <a:extLst>
                  <a:ext uri="{FF2B5EF4-FFF2-40B4-BE49-F238E27FC236}">
                    <a16:creationId xmlns:a16="http://schemas.microsoft.com/office/drawing/2014/main" id="{8A137FC5-0F0C-AF7E-DD34-EC736B41A5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49" name="Line 1801">
                <a:extLst>
                  <a:ext uri="{FF2B5EF4-FFF2-40B4-BE49-F238E27FC236}">
                    <a16:creationId xmlns:a16="http://schemas.microsoft.com/office/drawing/2014/main" id="{E8043FC9-0297-2E25-311A-BF2251B9BA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0" name="Line 1802">
                <a:extLst>
                  <a:ext uri="{FF2B5EF4-FFF2-40B4-BE49-F238E27FC236}">
                    <a16:creationId xmlns:a16="http://schemas.microsoft.com/office/drawing/2014/main" id="{9D97E34B-F0ED-595C-144B-7330382381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1" name="Line 1803">
                <a:extLst>
                  <a:ext uri="{FF2B5EF4-FFF2-40B4-BE49-F238E27FC236}">
                    <a16:creationId xmlns:a16="http://schemas.microsoft.com/office/drawing/2014/main" id="{516CD358-A314-5215-60E4-CD44642E9A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2" name="Line 1804">
                <a:extLst>
                  <a:ext uri="{FF2B5EF4-FFF2-40B4-BE49-F238E27FC236}">
                    <a16:creationId xmlns:a16="http://schemas.microsoft.com/office/drawing/2014/main" id="{254DBC9C-75EC-007C-59F6-EAE30A0914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3" name="Line 1805">
                <a:extLst>
                  <a:ext uri="{FF2B5EF4-FFF2-40B4-BE49-F238E27FC236}">
                    <a16:creationId xmlns:a16="http://schemas.microsoft.com/office/drawing/2014/main" id="{80C5CB66-F9B2-CFB8-AB21-285A44221D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4" name="Line 1806">
                <a:extLst>
                  <a:ext uri="{FF2B5EF4-FFF2-40B4-BE49-F238E27FC236}">
                    <a16:creationId xmlns:a16="http://schemas.microsoft.com/office/drawing/2014/main" id="{97F1B369-16C6-AA5C-D478-125B6B5290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5" name="Line 1807">
                <a:extLst>
                  <a:ext uri="{FF2B5EF4-FFF2-40B4-BE49-F238E27FC236}">
                    <a16:creationId xmlns:a16="http://schemas.microsoft.com/office/drawing/2014/main" id="{FF534FF4-2FB4-FAC6-DFB6-2C3FF2ECE5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853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6" name="Line 1808">
                <a:extLst>
                  <a:ext uri="{FF2B5EF4-FFF2-40B4-BE49-F238E27FC236}">
                    <a16:creationId xmlns:a16="http://schemas.microsoft.com/office/drawing/2014/main" id="{B0CFFEE0-C5C2-9584-3474-8D24BEFB9B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7" name="Line 1809">
                <a:extLst>
                  <a:ext uri="{FF2B5EF4-FFF2-40B4-BE49-F238E27FC236}">
                    <a16:creationId xmlns:a16="http://schemas.microsoft.com/office/drawing/2014/main" id="{1E8F0049-A63C-5D8C-322D-25E631F6BE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01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8" name="Line 1810">
                <a:extLst>
                  <a:ext uri="{FF2B5EF4-FFF2-40B4-BE49-F238E27FC236}">
                    <a16:creationId xmlns:a16="http://schemas.microsoft.com/office/drawing/2014/main" id="{19815965-3EDA-826E-9C2E-0BCF452768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097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59" name="Line 1811">
                <a:extLst>
                  <a:ext uri="{FF2B5EF4-FFF2-40B4-BE49-F238E27FC236}">
                    <a16:creationId xmlns:a16="http://schemas.microsoft.com/office/drawing/2014/main" id="{F80E5E9B-AFE4-9B07-D3D3-83FEA69D17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60" name="Line 1812">
                <a:extLst>
                  <a:ext uri="{FF2B5EF4-FFF2-40B4-BE49-F238E27FC236}">
                    <a16:creationId xmlns:a16="http://schemas.microsoft.com/office/drawing/2014/main" id="{B584F632-8A32-7DF8-DB4C-5C1667B90A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4" name="Group 2014">
              <a:extLst>
                <a:ext uri="{FF2B5EF4-FFF2-40B4-BE49-F238E27FC236}">
                  <a16:creationId xmlns:a16="http://schemas.microsoft.com/office/drawing/2014/main" id="{2FEB156B-456D-D7ED-93F7-82C8B8ABB3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34" y="1045"/>
              <a:ext cx="2955" cy="5277"/>
              <a:chOff x="6234" y="1045"/>
              <a:chExt cx="2955" cy="5277"/>
            </a:xfrm>
          </p:grpSpPr>
          <p:sp>
            <p:nvSpPr>
              <p:cNvPr id="10261" name="Line 1814">
                <a:extLst>
                  <a:ext uri="{FF2B5EF4-FFF2-40B4-BE49-F238E27FC236}">
                    <a16:creationId xmlns:a16="http://schemas.microsoft.com/office/drawing/2014/main" id="{69B3DAFF-6CB5-664E-9CB3-89242B681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2" name="Line 1815">
                <a:extLst>
                  <a:ext uri="{FF2B5EF4-FFF2-40B4-BE49-F238E27FC236}">
                    <a16:creationId xmlns:a16="http://schemas.microsoft.com/office/drawing/2014/main" id="{92CD4142-0A3E-D77D-F534-0573347449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3" name="Line 1816">
                <a:extLst>
                  <a:ext uri="{FF2B5EF4-FFF2-40B4-BE49-F238E27FC236}">
                    <a16:creationId xmlns:a16="http://schemas.microsoft.com/office/drawing/2014/main" id="{E592D590-68A7-89F4-D98E-72C7C7B44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4" name="Line 1817">
                <a:extLst>
                  <a:ext uri="{FF2B5EF4-FFF2-40B4-BE49-F238E27FC236}">
                    <a16:creationId xmlns:a16="http://schemas.microsoft.com/office/drawing/2014/main" id="{CD546EB6-758A-8833-5E4C-322AC8B818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5" name="Line 1818">
                <a:extLst>
                  <a:ext uri="{FF2B5EF4-FFF2-40B4-BE49-F238E27FC236}">
                    <a16:creationId xmlns:a16="http://schemas.microsoft.com/office/drawing/2014/main" id="{905FAE90-76AD-01B1-5BD5-ED00FB3BF0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6" name="Line 1819">
                <a:extLst>
                  <a:ext uri="{FF2B5EF4-FFF2-40B4-BE49-F238E27FC236}">
                    <a16:creationId xmlns:a16="http://schemas.microsoft.com/office/drawing/2014/main" id="{73709BFD-E9CD-0D0F-741F-6C31DBE2F9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7" name="Line 1820">
                <a:extLst>
                  <a:ext uri="{FF2B5EF4-FFF2-40B4-BE49-F238E27FC236}">
                    <a16:creationId xmlns:a16="http://schemas.microsoft.com/office/drawing/2014/main" id="{6420EA61-6D38-EC7C-F0E1-8A0BA91ED6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8" name="Line 1821">
                <a:extLst>
                  <a:ext uri="{FF2B5EF4-FFF2-40B4-BE49-F238E27FC236}">
                    <a16:creationId xmlns:a16="http://schemas.microsoft.com/office/drawing/2014/main" id="{E637DFA0-F05E-D174-6A96-9BB82A293F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9" name="Line 1822">
                <a:extLst>
                  <a:ext uri="{FF2B5EF4-FFF2-40B4-BE49-F238E27FC236}">
                    <a16:creationId xmlns:a16="http://schemas.microsoft.com/office/drawing/2014/main" id="{230BD17A-A238-2213-C76B-DA7BD9C7C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0" name="Line 1823">
                <a:extLst>
                  <a:ext uri="{FF2B5EF4-FFF2-40B4-BE49-F238E27FC236}">
                    <a16:creationId xmlns:a16="http://schemas.microsoft.com/office/drawing/2014/main" id="{BB73750C-D98A-E9AB-4745-AA6C79CF39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1" name="Line 1824">
                <a:extLst>
                  <a:ext uri="{FF2B5EF4-FFF2-40B4-BE49-F238E27FC236}">
                    <a16:creationId xmlns:a16="http://schemas.microsoft.com/office/drawing/2014/main" id="{FD7448B8-1857-F939-0F2B-351B2688CC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2" name="Line 1825">
                <a:extLst>
                  <a:ext uri="{FF2B5EF4-FFF2-40B4-BE49-F238E27FC236}">
                    <a16:creationId xmlns:a16="http://schemas.microsoft.com/office/drawing/2014/main" id="{4AF80C6B-1D48-FA4E-28D1-2773B9D4D9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3" name="Line 1826">
                <a:extLst>
                  <a:ext uri="{FF2B5EF4-FFF2-40B4-BE49-F238E27FC236}">
                    <a16:creationId xmlns:a16="http://schemas.microsoft.com/office/drawing/2014/main" id="{62F59F50-DFC7-B1E9-2FE9-5C2ABC1BB3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4" name="Line 1827">
                <a:extLst>
                  <a:ext uri="{FF2B5EF4-FFF2-40B4-BE49-F238E27FC236}">
                    <a16:creationId xmlns:a16="http://schemas.microsoft.com/office/drawing/2014/main" id="{4316DBB4-F0F2-30AA-7443-255BD5B28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5" name="Line 1828">
                <a:extLst>
                  <a:ext uri="{FF2B5EF4-FFF2-40B4-BE49-F238E27FC236}">
                    <a16:creationId xmlns:a16="http://schemas.microsoft.com/office/drawing/2014/main" id="{03B87C28-94BD-9112-50AB-73FABF90E8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6" name="Line 1829">
                <a:extLst>
                  <a:ext uri="{FF2B5EF4-FFF2-40B4-BE49-F238E27FC236}">
                    <a16:creationId xmlns:a16="http://schemas.microsoft.com/office/drawing/2014/main" id="{CC9A09C1-F9BF-C4C9-CC8C-FFE6CE4D59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7" name="Line 1830">
                <a:extLst>
                  <a:ext uri="{FF2B5EF4-FFF2-40B4-BE49-F238E27FC236}">
                    <a16:creationId xmlns:a16="http://schemas.microsoft.com/office/drawing/2014/main" id="{26CAD0D4-23A1-AE71-068F-053BED1F9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8" name="Line 1831">
                <a:extLst>
                  <a:ext uri="{FF2B5EF4-FFF2-40B4-BE49-F238E27FC236}">
                    <a16:creationId xmlns:a16="http://schemas.microsoft.com/office/drawing/2014/main" id="{797EB56B-5C98-82ED-F7E9-2AFB4CEAD4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79" name="Line 1832">
                <a:extLst>
                  <a:ext uri="{FF2B5EF4-FFF2-40B4-BE49-F238E27FC236}">
                    <a16:creationId xmlns:a16="http://schemas.microsoft.com/office/drawing/2014/main" id="{D2C6B007-6848-9F03-46B0-126750279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0" name="Line 1833">
                <a:extLst>
                  <a:ext uri="{FF2B5EF4-FFF2-40B4-BE49-F238E27FC236}">
                    <a16:creationId xmlns:a16="http://schemas.microsoft.com/office/drawing/2014/main" id="{4AE4C61C-AB7D-0308-7546-9CD8B8473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1" name="Line 1834">
                <a:extLst>
                  <a:ext uri="{FF2B5EF4-FFF2-40B4-BE49-F238E27FC236}">
                    <a16:creationId xmlns:a16="http://schemas.microsoft.com/office/drawing/2014/main" id="{28410EA6-ADD4-AFE6-03BA-75E939C93E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2" name="Line 1835">
                <a:extLst>
                  <a:ext uri="{FF2B5EF4-FFF2-40B4-BE49-F238E27FC236}">
                    <a16:creationId xmlns:a16="http://schemas.microsoft.com/office/drawing/2014/main" id="{982CD569-00C9-4CDA-05B2-FDD4691B37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607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3" name="Line 1836">
                <a:extLst>
                  <a:ext uri="{FF2B5EF4-FFF2-40B4-BE49-F238E27FC236}">
                    <a16:creationId xmlns:a16="http://schemas.microsoft.com/office/drawing/2014/main" id="{4C79E386-2EAF-C11D-75A9-10CE87FA7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4" name="Line 1837">
                <a:extLst>
                  <a:ext uri="{FF2B5EF4-FFF2-40B4-BE49-F238E27FC236}">
                    <a16:creationId xmlns:a16="http://schemas.microsoft.com/office/drawing/2014/main" id="{077D7F49-545A-818F-3B03-81B1DE200F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189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5" name="Line 1838">
                <a:extLst>
                  <a:ext uri="{FF2B5EF4-FFF2-40B4-BE49-F238E27FC236}">
                    <a16:creationId xmlns:a16="http://schemas.microsoft.com/office/drawing/2014/main" id="{26F0F274-F3F8-A3C7-7258-7A8E353F48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6" name="Line 1839">
                <a:extLst>
                  <a:ext uri="{FF2B5EF4-FFF2-40B4-BE49-F238E27FC236}">
                    <a16:creationId xmlns:a16="http://schemas.microsoft.com/office/drawing/2014/main" id="{9477DECF-B863-0D5B-C1FD-49CD30C934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7" name="Line 1840">
                <a:extLst>
                  <a:ext uri="{FF2B5EF4-FFF2-40B4-BE49-F238E27FC236}">
                    <a16:creationId xmlns:a16="http://schemas.microsoft.com/office/drawing/2014/main" id="{09DAF19C-F3A0-E3A9-4BE6-FEE6767A5D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632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8" name="Line 1841">
                <a:extLst>
                  <a:ext uri="{FF2B5EF4-FFF2-40B4-BE49-F238E27FC236}">
                    <a16:creationId xmlns:a16="http://schemas.microsoft.com/office/drawing/2014/main" id="{932CC92C-6D56-45BA-BFA4-80D925872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121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89" name="Line 1842">
                <a:extLst>
                  <a:ext uri="{FF2B5EF4-FFF2-40B4-BE49-F238E27FC236}">
                    <a16:creationId xmlns:a16="http://schemas.microsoft.com/office/drawing/2014/main" id="{5187E6BE-87A3-AED3-FFBB-7129280C7F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236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0" name="Line 1843">
                <a:extLst>
                  <a:ext uri="{FF2B5EF4-FFF2-40B4-BE49-F238E27FC236}">
                    <a16:creationId xmlns:a16="http://schemas.microsoft.com/office/drawing/2014/main" id="{22607131-FEC4-2914-01E6-8AE90F6A6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351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1" name="Line 1844">
                <a:extLst>
                  <a:ext uri="{FF2B5EF4-FFF2-40B4-BE49-F238E27FC236}">
                    <a16:creationId xmlns:a16="http://schemas.microsoft.com/office/drawing/2014/main" id="{54643956-2C78-D58C-5B49-8EF573700C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467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2" name="Line 1845">
                <a:extLst>
                  <a:ext uri="{FF2B5EF4-FFF2-40B4-BE49-F238E27FC236}">
                    <a16:creationId xmlns:a16="http://schemas.microsoft.com/office/drawing/2014/main" id="{AA259269-E217-0F56-59B4-1A3612C1AB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5826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3" name="Line 1846">
                <a:extLst>
                  <a:ext uri="{FF2B5EF4-FFF2-40B4-BE49-F238E27FC236}">
                    <a16:creationId xmlns:a16="http://schemas.microsoft.com/office/drawing/2014/main" id="{1CC09733-20DF-ADB2-11CF-CB74D92D7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137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4" name="Line 1847">
                <a:extLst>
                  <a:ext uri="{FF2B5EF4-FFF2-40B4-BE49-F238E27FC236}">
                    <a16:creationId xmlns:a16="http://schemas.microsoft.com/office/drawing/2014/main" id="{5629DC2B-9A4D-5A0F-A231-5900CCA798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253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5" name="Line 1848">
                <a:extLst>
                  <a:ext uri="{FF2B5EF4-FFF2-40B4-BE49-F238E27FC236}">
                    <a16:creationId xmlns:a16="http://schemas.microsoft.com/office/drawing/2014/main" id="{C84C5DDC-EF82-84A5-3749-EA9868B58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368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6" name="Line 1849">
                <a:extLst>
                  <a:ext uri="{FF2B5EF4-FFF2-40B4-BE49-F238E27FC236}">
                    <a16:creationId xmlns:a16="http://schemas.microsoft.com/office/drawing/2014/main" id="{ED7399B1-F162-1C4A-F713-B474EE0FAC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483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7" name="Line 1850">
                <a:extLst>
                  <a:ext uri="{FF2B5EF4-FFF2-40B4-BE49-F238E27FC236}">
                    <a16:creationId xmlns:a16="http://schemas.microsoft.com/office/drawing/2014/main" id="{63D73180-F6E6-A61F-8AFF-9741D79F1A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599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8" name="Line 1851">
                <a:extLst>
                  <a:ext uri="{FF2B5EF4-FFF2-40B4-BE49-F238E27FC236}">
                    <a16:creationId xmlns:a16="http://schemas.microsoft.com/office/drawing/2014/main" id="{766871BC-20D5-9E2D-6CD5-43B96D253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1540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99" name="Line 1852">
                <a:extLst>
                  <a:ext uri="{FF2B5EF4-FFF2-40B4-BE49-F238E27FC236}">
                    <a16:creationId xmlns:a16="http://schemas.microsoft.com/office/drawing/2014/main" id="{2109DA6A-96B5-2F74-338E-E24B977179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269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0" name="Line 1853">
                <a:extLst>
                  <a:ext uri="{FF2B5EF4-FFF2-40B4-BE49-F238E27FC236}">
                    <a16:creationId xmlns:a16="http://schemas.microsoft.com/office/drawing/2014/main" id="{1E2A94E6-881A-1195-962A-7C4A2AECD5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384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1" name="Line 1854">
                <a:extLst>
                  <a:ext uri="{FF2B5EF4-FFF2-40B4-BE49-F238E27FC236}">
                    <a16:creationId xmlns:a16="http://schemas.microsoft.com/office/drawing/2014/main" id="{84EDF6B5-CD6C-6A7C-5A62-04983918D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500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2" name="Line 1855">
                <a:extLst>
                  <a:ext uri="{FF2B5EF4-FFF2-40B4-BE49-F238E27FC236}">
                    <a16:creationId xmlns:a16="http://schemas.microsoft.com/office/drawing/2014/main" id="{AFF67938-817F-EC99-6A59-A8E1A891B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615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3" name="Line 1856">
                <a:extLst>
                  <a:ext uri="{FF2B5EF4-FFF2-40B4-BE49-F238E27FC236}">
                    <a16:creationId xmlns:a16="http://schemas.microsoft.com/office/drawing/2014/main" id="{5BA8BB42-2DA0-AC50-50FA-3400164A0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170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4" name="Line 1857">
                <a:extLst>
                  <a:ext uri="{FF2B5EF4-FFF2-40B4-BE49-F238E27FC236}">
                    <a16:creationId xmlns:a16="http://schemas.microsoft.com/office/drawing/2014/main" id="{E4D37B11-7684-6111-91D9-138AE2D9D4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285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5" name="Line 1858">
                <a:extLst>
                  <a:ext uri="{FF2B5EF4-FFF2-40B4-BE49-F238E27FC236}">
                    <a16:creationId xmlns:a16="http://schemas.microsoft.com/office/drawing/2014/main" id="{68F16471-E41F-FD8D-3FB0-F0C774840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401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6" name="Line 1859">
                <a:extLst>
                  <a:ext uri="{FF2B5EF4-FFF2-40B4-BE49-F238E27FC236}">
                    <a16:creationId xmlns:a16="http://schemas.microsoft.com/office/drawing/2014/main" id="{BCB6C38D-693D-B76A-F4DC-2B4DE91E86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5167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7" name="Line 1860">
                <a:extLst>
                  <a:ext uri="{FF2B5EF4-FFF2-40B4-BE49-F238E27FC236}">
                    <a16:creationId xmlns:a16="http://schemas.microsoft.com/office/drawing/2014/main" id="{FA9BC0CE-E9EE-5D76-9D24-00A10A3710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186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8" name="Line 1861">
                <a:extLst>
                  <a:ext uri="{FF2B5EF4-FFF2-40B4-BE49-F238E27FC236}">
                    <a16:creationId xmlns:a16="http://schemas.microsoft.com/office/drawing/2014/main" id="{45FE71FB-4322-D3D6-6B43-4ADFA55891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302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09" name="Line 1862">
                <a:extLst>
                  <a:ext uri="{FF2B5EF4-FFF2-40B4-BE49-F238E27FC236}">
                    <a16:creationId xmlns:a16="http://schemas.microsoft.com/office/drawing/2014/main" id="{01007207-A9A8-3871-C9D2-082387B500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417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0" name="Line 1863">
                <a:extLst>
                  <a:ext uri="{FF2B5EF4-FFF2-40B4-BE49-F238E27FC236}">
                    <a16:creationId xmlns:a16="http://schemas.microsoft.com/office/drawing/2014/main" id="{40CCE940-9B56-D392-BB9E-57F4A1F496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5332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1" name="Line 1864">
                <a:extLst>
                  <a:ext uri="{FF2B5EF4-FFF2-40B4-BE49-F238E27FC236}">
                    <a16:creationId xmlns:a16="http://schemas.microsoft.com/office/drawing/2014/main" id="{D7E70737-E3F4-341C-5163-ABC84E8520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203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2" name="Line 1865">
                <a:extLst>
                  <a:ext uri="{FF2B5EF4-FFF2-40B4-BE49-F238E27FC236}">
                    <a16:creationId xmlns:a16="http://schemas.microsoft.com/office/drawing/2014/main" id="{8DE8CD68-6FB7-F823-ECCF-0FD66CB16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3189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3" name="Line 1866">
                <a:extLst>
                  <a:ext uri="{FF2B5EF4-FFF2-40B4-BE49-F238E27FC236}">
                    <a16:creationId xmlns:a16="http://schemas.microsoft.com/office/drawing/2014/main" id="{BA12639B-FC58-C861-93CC-89278EAF86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4344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4" name="Line 1867">
                <a:extLst>
                  <a:ext uri="{FF2B5EF4-FFF2-40B4-BE49-F238E27FC236}">
                    <a16:creationId xmlns:a16="http://schemas.microsoft.com/office/drawing/2014/main" id="{E2ADBFD2-CBAE-D8BF-7743-087FA140CB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5497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5" name="Line 1868">
                <a:extLst>
                  <a:ext uri="{FF2B5EF4-FFF2-40B4-BE49-F238E27FC236}">
                    <a16:creationId xmlns:a16="http://schemas.microsoft.com/office/drawing/2014/main" id="{2714589F-7ED1-B299-A58B-EF647AA36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6" name="Line 1869">
                <a:extLst>
                  <a:ext uri="{FF2B5EF4-FFF2-40B4-BE49-F238E27FC236}">
                    <a16:creationId xmlns:a16="http://schemas.microsoft.com/office/drawing/2014/main" id="{A0F0B0A6-A4F9-3671-F03C-5C6484CF2E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1210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7" name="Line 1870">
                <a:extLst>
                  <a:ext uri="{FF2B5EF4-FFF2-40B4-BE49-F238E27FC236}">
                    <a16:creationId xmlns:a16="http://schemas.microsoft.com/office/drawing/2014/main" id="{AA69BE76-DCA5-DA75-BFA5-D4411DB44A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219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8" name="Line 1871">
                <a:extLst>
                  <a:ext uri="{FF2B5EF4-FFF2-40B4-BE49-F238E27FC236}">
                    <a16:creationId xmlns:a16="http://schemas.microsoft.com/office/drawing/2014/main" id="{6596193C-B2D2-02F3-1004-88CDC78185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3353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19" name="Line 1872">
                <a:extLst>
                  <a:ext uri="{FF2B5EF4-FFF2-40B4-BE49-F238E27FC236}">
                    <a16:creationId xmlns:a16="http://schemas.microsoft.com/office/drawing/2014/main" id="{94CA1D12-E80B-62DA-310A-F9118156F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4508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0" name="Line 1873">
                <a:extLst>
                  <a:ext uri="{FF2B5EF4-FFF2-40B4-BE49-F238E27FC236}">
                    <a16:creationId xmlns:a16="http://schemas.microsoft.com/office/drawing/2014/main" id="{07082D08-5EB2-0C67-B455-11D588B549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5661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1" name="Line 1874">
                <a:extLst>
                  <a:ext uri="{FF2B5EF4-FFF2-40B4-BE49-F238E27FC236}">
                    <a16:creationId xmlns:a16="http://schemas.microsoft.com/office/drawing/2014/main" id="{534D413A-E71E-70F2-EC40-25611F9CB1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2" name="Line 1875">
                <a:extLst>
                  <a:ext uri="{FF2B5EF4-FFF2-40B4-BE49-F238E27FC236}">
                    <a16:creationId xmlns:a16="http://schemas.microsoft.com/office/drawing/2014/main" id="{899B43A0-B8A8-78D3-0B57-D06CCD573D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3" name="Line 1876">
                <a:extLst>
                  <a:ext uri="{FF2B5EF4-FFF2-40B4-BE49-F238E27FC236}">
                    <a16:creationId xmlns:a16="http://schemas.microsoft.com/office/drawing/2014/main" id="{D05294E2-F3B4-35DB-AA71-3F4B3A89F2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4" name="Line 1877">
                <a:extLst>
                  <a:ext uri="{FF2B5EF4-FFF2-40B4-BE49-F238E27FC236}">
                    <a16:creationId xmlns:a16="http://schemas.microsoft.com/office/drawing/2014/main" id="{87189706-AB0F-88FE-80D3-059D82F088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137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5" name="Line 1878">
                <a:extLst>
                  <a:ext uri="{FF2B5EF4-FFF2-40B4-BE49-F238E27FC236}">
                    <a16:creationId xmlns:a16="http://schemas.microsoft.com/office/drawing/2014/main" id="{6B9A1ED8-D346-74AF-687F-ED5A507F89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6" name="Line 1879">
                <a:extLst>
                  <a:ext uri="{FF2B5EF4-FFF2-40B4-BE49-F238E27FC236}">
                    <a16:creationId xmlns:a16="http://schemas.microsoft.com/office/drawing/2014/main" id="{C45325AA-A885-6068-9543-DF40E54A31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7" name="Line 1880">
                <a:extLst>
                  <a:ext uri="{FF2B5EF4-FFF2-40B4-BE49-F238E27FC236}">
                    <a16:creationId xmlns:a16="http://schemas.microsoft.com/office/drawing/2014/main" id="{A06CDD18-9CA4-A638-181B-AD10EE899E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8" name="Line 1881">
                <a:extLst>
                  <a:ext uri="{FF2B5EF4-FFF2-40B4-BE49-F238E27FC236}">
                    <a16:creationId xmlns:a16="http://schemas.microsoft.com/office/drawing/2014/main" id="{84EBF3EB-90F1-F5FF-012C-E09E45F559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1540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29" name="Line 1882">
                <a:extLst>
                  <a:ext uri="{FF2B5EF4-FFF2-40B4-BE49-F238E27FC236}">
                    <a16:creationId xmlns:a16="http://schemas.microsoft.com/office/drawing/2014/main" id="{8E3045E1-64F5-9F70-5853-A00D4E99F5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0" name="Line 1883">
                <a:extLst>
                  <a:ext uri="{FF2B5EF4-FFF2-40B4-BE49-F238E27FC236}">
                    <a16:creationId xmlns:a16="http://schemas.microsoft.com/office/drawing/2014/main" id="{DC905E9D-9B34-8582-8C6E-6DC767678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1" name="Line 1884">
                <a:extLst>
                  <a:ext uri="{FF2B5EF4-FFF2-40B4-BE49-F238E27FC236}">
                    <a16:creationId xmlns:a16="http://schemas.microsoft.com/office/drawing/2014/main" id="{FA3659D1-AA99-D7D2-72D8-DBE444213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2" name="Line 1885">
                <a:extLst>
                  <a:ext uri="{FF2B5EF4-FFF2-40B4-BE49-F238E27FC236}">
                    <a16:creationId xmlns:a16="http://schemas.microsoft.com/office/drawing/2014/main" id="{400C3B64-A088-E08F-C6BB-53773EF0A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170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3" name="Line 1886">
                <a:extLst>
                  <a:ext uri="{FF2B5EF4-FFF2-40B4-BE49-F238E27FC236}">
                    <a16:creationId xmlns:a16="http://schemas.microsoft.com/office/drawing/2014/main" id="{C4B5BBD7-5F85-B37B-ED98-E0EE1BB666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4" name="Line 1887">
                <a:extLst>
                  <a:ext uri="{FF2B5EF4-FFF2-40B4-BE49-F238E27FC236}">
                    <a16:creationId xmlns:a16="http://schemas.microsoft.com/office/drawing/2014/main" id="{C197637D-C5F0-A267-7ADE-54BA0EE231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5" name="Line 1888">
                <a:extLst>
                  <a:ext uri="{FF2B5EF4-FFF2-40B4-BE49-F238E27FC236}">
                    <a16:creationId xmlns:a16="http://schemas.microsoft.com/office/drawing/2014/main" id="{A08689A2-7830-D83B-E429-9EA1CA09A8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6" name="Line 1889">
                <a:extLst>
                  <a:ext uri="{FF2B5EF4-FFF2-40B4-BE49-F238E27FC236}">
                    <a16:creationId xmlns:a16="http://schemas.microsoft.com/office/drawing/2014/main" id="{501BF6C4-0349-5919-1B3A-81376B4530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186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7" name="Line 1890">
                <a:extLst>
                  <a:ext uri="{FF2B5EF4-FFF2-40B4-BE49-F238E27FC236}">
                    <a16:creationId xmlns:a16="http://schemas.microsoft.com/office/drawing/2014/main" id="{987C252E-1A4C-21CE-E532-48F87575B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8" name="Line 1891">
                <a:extLst>
                  <a:ext uri="{FF2B5EF4-FFF2-40B4-BE49-F238E27FC236}">
                    <a16:creationId xmlns:a16="http://schemas.microsoft.com/office/drawing/2014/main" id="{33D47A31-D927-7854-2A94-B37A7ABC87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39" name="Line 1892">
                <a:extLst>
                  <a:ext uri="{FF2B5EF4-FFF2-40B4-BE49-F238E27FC236}">
                    <a16:creationId xmlns:a16="http://schemas.microsoft.com/office/drawing/2014/main" id="{8240BE60-9E2A-6991-8F9F-5E0952997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0" name="Line 1893">
                <a:extLst>
                  <a:ext uri="{FF2B5EF4-FFF2-40B4-BE49-F238E27FC236}">
                    <a16:creationId xmlns:a16="http://schemas.microsoft.com/office/drawing/2014/main" id="{AFD822E1-39B1-05C2-8961-B50A3077C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203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1" name="Line 1894">
                <a:extLst>
                  <a:ext uri="{FF2B5EF4-FFF2-40B4-BE49-F238E27FC236}">
                    <a16:creationId xmlns:a16="http://schemas.microsoft.com/office/drawing/2014/main" id="{EF6E82F6-50A8-C7BE-5B12-17E57C866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2" name="Line 1895">
                <a:extLst>
                  <a:ext uri="{FF2B5EF4-FFF2-40B4-BE49-F238E27FC236}">
                    <a16:creationId xmlns:a16="http://schemas.microsoft.com/office/drawing/2014/main" id="{A9B91F2E-2004-FE50-15CB-3AFD198BCD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3" name="Line 1896">
                <a:extLst>
                  <a:ext uri="{FF2B5EF4-FFF2-40B4-BE49-F238E27FC236}">
                    <a16:creationId xmlns:a16="http://schemas.microsoft.com/office/drawing/2014/main" id="{147B5D9A-55DE-96A4-DB45-EAF74A8845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4" name="Line 1897">
                <a:extLst>
                  <a:ext uri="{FF2B5EF4-FFF2-40B4-BE49-F238E27FC236}">
                    <a16:creationId xmlns:a16="http://schemas.microsoft.com/office/drawing/2014/main" id="{BC8B8160-D650-4B49-D0D4-A18D4468E3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219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5" name="Line 1898">
                <a:extLst>
                  <a:ext uri="{FF2B5EF4-FFF2-40B4-BE49-F238E27FC236}">
                    <a16:creationId xmlns:a16="http://schemas.microsoft.com/office/drawing/2014/main" id="{6049133E-14DB-05CF-0B3E-4FCD28F38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6" name="Line 1899">
                <a:extLst>
                  <a:ext uri="{FF2B5EF4-FFF2-40B4-BE49-F238E27FC236}">
                    <a16:creationId xmlns:a16="http://schemas.microsoft.com/office/drawing/2014/main" id="{2E7EC7A8-9835-FE62-5B1F-993D8B29C0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7" name="Line 1900">
                <a:extLst>
                  <a:ext uri="{FF2B5EF4-FFF2-40B4-BE49-F238E27FC236}">
                    <a16:creationId xmlns:a16="http://schemas.microsoft.com/office/drawing/2014/main" id="{483E4380-3891-A46D-BAF2-8DD028DA65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8" name="Line 1901">
                <a:extLst>
                  <a:ext uri="{FF2B5EF4-FFF2-40B4-BE49-F238E27FC236}">
                    <a16:creationId xmlns:a16="http://schemas.microsoft.com/office/drawing/2014/main" id="{917E527E-A966-AEF0-DD80-6C0B785775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236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49" name="Line 1902">
                <a:extLst>
                  <a:ext uri="{FF2B5EF4-FFF2-40B4-BE49-F238E27FC236}">
                    <a16:creationId xmlns:a16="http://schemas.microsoft.com/office/drawing/2014/main" id="{315EE14D-C6D2-A012-1E60-51C6F53973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0" name="Line 1903">
                <a:extLst>
                  <a:ext uri="{FF2B5EF4-FFF2-40B4-BE49-F238E27FC236}">
                    <a16:creationId xmlns:a16="http://schemas.microsoft.com/office/drawing/2014/main" id="{940EEDDC-5FDE-BD65-78FC-8E6E892CB0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1" name="Line 1904">
                <a:extLst>
                  <a:ext uri="{FF2B5EF4-FFF2-40B4-BE49-F238E27FC236}">
                    <a16:creationId xmlns:a16="http://schemas.microsoft.com/office/drawing/2014/main" id="{72DC6E06-E6A4-9736-09A5-30B88DAE4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2" name="Line 1905">
                <a:extLst>
                  <a:ext uri="{FF2B5EF4-FFF2-40B4-BE49-F238E27FC236}">
                    <a16:creationId xmlns:a16="http://schemas.microsoft.com/office/drawing/2014/main" id="{661193C3-652A-6F53-37A1-F8A49F1B1D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2530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3" name="Line 1906">
                <a:extLst>
                  <a:ext uri="{FF2B5EF4-FFF2-40B4-BE49-F238E27FC236}">
                    <a16:creationId xmlns:a16="http://schemas.microsoft.com/office/drawing/2014/main" id="{42605EB2-A4C1-AEB4-5461-CC8CF6F698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4" name="Line 1907">
                <a:extLst>
                  <a:ext uri="{FF2B5EF4-FFF2-40B4-BE49-F238E27FC236}">
                    <a16:creationId xmlns:a16="http://schemas.microsoft.com/office/drawing/2014/main" id="{9B53AEBB-B52F-0DDF-AFDD-A3688AD7E6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5" name="Line 1908">
                <a:extLst>
                  <a:ext uri="{FF2B5EF4-FFF2-40B4-BE49-F238E27FC236}">
                    <a16:creationId xmlns:a16="http://schemas.microsoft.com/office/drawing/2014/main" id="{6759D317-2948-B937-A281-C4B9BE284E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6" name="Line 1909">
                <a:extLst>
                  <a:ext uri="{FF2B5EF4-FFF2-40B4-BE49-F238E27FC236}">
                    <a16:creationId xmlns:a16="http://schemas.microsoft.com/office/drawing/2014/main" id="{5235BABC-7770-5BBD-E8C8-B49C005A2D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269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7" name="Line 1910">
                <a:extLst>
                  <a:ext uri="{FF2B5EF4-FFF2-40B4-BE49-F238E27FC236}">
                    <a16:creationId xmlns:a16="http://schemas.microsoft.com/office/drawing/2014/main" id="{87135F9E-91D2-7D7C-FE7C-B1FB4C6C54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8" name="Line 1911">
                <a:extLst>
                  <a:ext uri="{FF2B5EF4-FFF2-40B4-BE49-F238E27FC236}">
                    <a16:creationId xmlns:a16="http://schemas.microsoft.com/office/drawing/2014/main" id="{86E52C88-D6EE-1723-7E70-F92A11AF6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59" name="Line 1912">
                <a:extLst>
                  <a:ext uri="{FF2B5EF4-FFF2-40B4-BE49-F238E27FC236}">
                    <a16:creationId xmlns:a16="http://schemas.microsoft.com/office/drawing/2014/main" id="{F7446AA5-CC31-86CD-D7BB-8DA799427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0" name="Line 1913">
                <a:extLst>
                  <a:ext uri="{FF2B5EF4-FFF2-40B4-BE49-F238E27FC236}">
                    <a16:creationId xmlns:a16="http://schemas.microsoft.com/office/drawing/2014/main" id="{2B4DE4EE-7EFF-8316-0B3B-9A8CEEEED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285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1" name="Line 1914">
                <a:extLst>
                  <a:ext uri="{FF2B5EF4-FFF2-40B4-BE49-F238E27FC236}">
                    <a16:creationId xmlns:a16="http://schemas.microsoft.com/office/drawing/2014/main" id="{FE4C0157-4DBD-91BE-0473-912999A536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2" name="Line 1915">
                <a:extLst>
                  <a:ext uri="{FF2B5EF4-FFF2-40B4-BE49-F238E27FC236}">
                    <a16:creationId xmlns:a16="http://schemas.microsoft.com/office/drawing/2014/main" id="{0F3D48E9-ECFC-A259-A73E-4252493311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3" name="Line 1916">
                <a:extLst>
                  <a:ext uri="{FF2B5EF4-FFF2-40B4-BE49-F238E27FC236}">
                    <a16:creationId xmlns:a16="http://schemas.microsoft.com/office/drawing/2014/main" id="{65743A7A-509F-D70A-3ED6-D72182AAC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4" name="Line 1917">
                <a:extLst>
                  <a:ext uri="{FF2B5EF4-FFF2-40B4-BE49-F238E27FC236}">
                    <a16:creationId xmlns:a16="http://schemas.microsoft.com/office/drawing/2014/main" id="{832CC8A7-9083-28E9-180D-E9504B8A98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302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5" name="Line 1918">
                <a:extLst>
                  <a:ext uri="{FF2B5EF4-FFF2-40B4-BE49-F238E27FC236}">
                    <a16:creationId xmlns:a16="http://schemas.microsoft.com/office/drawing/2014/main" id="{83775F13-B942-E571-134B-4E5E4C05D3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6" name="Line 1919">
                <a:extLst>
                  <a:ext uri="{FF2B5EF4-FFF2-40B4-BE49-F238E27FC236}">
                    <a16:creationId xmlns:a16="http://schemas.microsoft.com/office/drawing/2014/main" id="{A99C8BA3-A877-D274-CF71-FA3E77C957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7" name="Line 1920">
                <a:extLst>
                  <a:ext uri="{FF2B5EF4-FFF2-40B4-BE49-F238E27FC236}">
                    <a16:creationId xmlns:a16="http://schemas.microsoft.com/office/drawing/2014/main" id="{785CEA05-6C0F-DDFE-1752-F21885785D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8" name="Line 1921">
                <a:extLst>
                  <a:ext uri="{FF2B5EF4-FFF2-40B4-BE49-F238E27FC236}">
                    <a16:creationId xmlns:a16="http://schemas.microsoft.com/office/drawing/2014/main" id="{C08EA980-1835-D442-97C8-E26F97695D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318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69" name="Line 1922">
                <a:extLst>
                  <a:ext uri="{FF2B5EF4-FFF2-40B4-BE49-F238E27FC236}">
                    <a16:creationId xmlns:a16="http://schemas.microsoft.com/office/drawing/2014/main" id="{723DF2BF-AF1D-A495-E049-6CF5EE8C0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0" name="Line 1923">
                <a:extLst>
                  <a:ext uri="{FF2B5EF4-FFF2-40B4-BE49-F238E27FC236}">
                    <a16:creationId xmlns:a16="http://schemas.microsoft.com/office/drawing/2014/main" id="{BEE717AE-1540-E346-CF85-496C95B5F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1" name="Line 1924">
                <a:extLst>
                  <a:ext uri="{FF2B5EF4-FFF2-40B4-BE49-F238E27FC236}">
                    <a16:creationId xmlns:a16="http://schemas.microsoft.com/office/drawing/2014/main" id="{B1ACACB3-D496-1ED2-B79D-0730206F1B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2" name="Line 1925">
                <a:extLst>
                  <a:ext uri="{FF2B5EF4-FFF2-40B4-BE49-F238E27FC236}">
                    <a16:creationId xmlns:a16="http://schemas.microsoft.com/office/drawing/2014/main" id="{1E114087-B7AB-4D35-B773-AC289506E5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335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3" name="Line 1926">
                <a:extLst>
                  <a:ext uri="{FF2B5EF4-FFF2-40B4-BE49-F238E27FC236}">
                    <a16:creationId xmlns:a16="http://schemas.microsoft.com/office/drawing/2014/main" id="{C4B9D45D-7547-F098-707C-F8F797C940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4" name="Line 1927">
                <a:extLst>
                  <a:ext uri="{FF2B5EF4-FFF2-40B4-BE49-F238E27FC236}">
                    <a16:creationId xmlns:a16="http://schemas.microsoft.com/office/drawing/2014/main" id="{94A4F349-5083-3D5E-552C-8A71646B94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5" name="Line 1928">
                <a:extLst>
                  <a:ext uri="{FF2B5EF4-FFF2-40B4-BE49-F238E27FC236}">
                    <a16:creationId xmlns:a16="http://schemas.microsoft.com/office/drawing/2014/main" id="{06E640DA-A302-77CC-48F8-A6739EF190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6" name="Line 1929">
                <a:extLst>
                  <a:ext uri="{FF2B5EF4-FFF2-40B4-BE49-F238E27FC236}">
                    <a16:creationId xmlns:a16="http://schemas.microsoft.com/office/drawing/2014/main" id="{4023894F-87C4-9499-BB2E-33D95D2312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351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7" name="Line 1930">
                <a:extLst>
                  <a:ext uri="{FF2B5EF4-FFF2-40B4-BE49-F238E27FC236}">
                    <a16:creationId xmlns:a16="http://schemas.microsoft.com/office/drawing/2014/main" id="{CFB3F5DB-EEC4-8BD3-1CD8-6CE47907D5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8" name="Line 1931">
                <a:extLst>
                  <a:ext uri="{FF2B5EF4-FFF2-40B4-BE49-F238E27FC236}">
                    <a16:creationId xmlns:a16="http://schemas.microsoft.com/office/drawing/2014/main" id="{BBC20DA9-AF06-F7AB-0941-5A75BED671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79" name="Line 1932">
                <a:extLst>
                  <a:ext uri="{FF2B5EF4-FFF2-40B4-BE49-F238E27FC236}">
                    <a16:creationId xmlns:a16="http://schemas.microsoft.com/office/drawing/2014/main" id="{745B2531-FD9B-AC6A-FE7B-F583D6A5FE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0" name="Line 1933">
                <a:extLst>
                  <a:ext uri="{FF2B5EF4-FFF2-40B4-BE49-F238E27FC236}">
                    <a16:creationId xmlns:a16="http://schemas.microsoft.com/office/drawing/2014/main" id="{7F48F42D-4F77-BF99-2E4A-FB5C0187D4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368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1" name="Line 1934">
                <a:extLst>
                  <a:ext uri="{FF2B5EF4-FFF2-40B4-BE49-F238E27FC236}">
                    <a16:creationId xmlns:a16="http://schemas.microsoft.com/office/drawing/2014/main" id="{23B7EB72-FAF3-6FC3-8BAE-324DADAC2A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2" name="Line 1935">
                <a:extLst>
                  <a:ext uri="{FF2B5EF4-FFF2-40B4-BE49-F238E27FC236}">
                    <a16:creationId xmlns:a16="http://schemas.microsoft.com/office/drawing/2014/main" id="{0B5D484D-A0D2-F99F-1BF5-1B2D2E7980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3" name="Line 1936">
                <a:extLst>
                  <a:ext uri="{FF2B5EF4-FFF2-40B4-BE49-F238E27FC236}">
                    <a16:creationId xmlns:a16="http://schemas.microsoft.com/office/drawing/2014/main" id="{5A91B759-47D4-0E01-B631-421E93D8D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4" name="Line 1937">
                <a:extLst>
                  <a:ext uri="{FF2B5EF4-FFF2-40B4-BE49-F238E27FC236}">
                    <a16:creationId xmlns:a16="http://schemas.microsoft.com/office/drawing/2014/main" id="{B3733E0D-60D7-92EE-A222-821777D878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384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5" name="Line 1938">
                <a:extLst>
                  <a:ext uri="{FF2B5EF4-FFF2-40B4-BE49-F238E27FC236}">
                    <a16:creationId xmlns:a16="http://schemas.microsoft.com/office/drawing/2014/main" id="{01151423-F86B-8D75-9A2C-011004F97C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6" name="Line 1939">
                <a:extLst>
                  <a:ext uri="{FF2B5EF4-FFF2-40B4-BE49-F238E27FC236}">
                    <a16:creationId xmlns:a16="http://schemas.microsoft.com/office/drawing/2014/main" id="{077B0E52-9348-5B25-7B48-4B47E12723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7" name="Line 1940">
                <a:extLst>
                  <a:ext uri="{FF2B5EF4-FFF2-40B4-BE49-F238E27FC236}">
                    <a16:creationId xmlns:a16="http://schemas.microsoft.com/office/drawing/2014/main" id="{0D9AF57D-0B62-0121-EEB7-278746D91D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8" name="Line 1941">
                <a:extLst>
                  <a:ext uri="{FF2B5EF4-FFF2-40B4-BE49-F238E27FC236}">
                    <a16:creationId xmlns:a16="http://schemas.microsoft.com/office/drawing/2014/main" id="{2748AB72-4AC3-8B63-7588-89B6DF5201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4012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89" name="Line 1942">
                <a:extLst>
                  <a:ext uri="{FF2B5EF4-FFF2-40B4-BE49-F238E27FC236}">
                    <a16:creationId xmlns:a16="http://schemas.microsoft.com/office/drawing/2014/main" id="{B7F96033-3307-5046-E1B4-49AABBDB77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0" name="Line 1943">
                <a:extLst>
                  <a:ext uri="{FF2B5EF4-FFF2-40B4-BE49-F238E27FC236}">
                    <a16:creationId xmlns:a16="http://schemas.microsoft.com/office/drawing/2014/main" id="{AA23F510-9CF8-D201-2C2F-BA3F009461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1" name="Line 1944">
                <a:extLst>
                  <a:ext uri="{FF2B5EF4-FFF2-40B4-BE49-F238E27FC236}">
                    <a16:creationId xmlns:a16="http://schemas.microsoft.com/office/drawing/2014/main" id="{F04754DA-4063-3BA0-D307-10B6FF1B75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2" name="Line 1945">
                <a:extLst>
                  <a:ext uri="{FF2B5EF4-FFF2-40B4-BE49-F238E27FC236}">
                    <a16:creationId xmlns:a16="http://schemas.microsoft.com/office/drawing/2014/main" id="{178E56C8-D5DC-CE98-BEDD-117DE565A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4179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3" name="Line 1946">
                <a:extLst>
                  <a:ext uri="{FF2B5EF4-FFF2-40B4-BE49-F238E27FC236}">
                    <a16:creationId xmlns:a16="http://schemas.microsoft.com/office/drawing/2014/main" id="{073A21C5-BDE3-534F-1DA3-DF55A2CB0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4" name="Line 1947">
                <a:extLst>
                  <a:ext uri="{FF2B5EF4-FFF2-40B4-BE49-F238E27FC236}">
                    <a16:creationId xmlns:a16="http://schemas.microsoft.com/office/drawing/2014/main" id="{1A8C0F27-31EF-FCC1-249B-B85AFE5FDA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5" name="Line 1948">
                <a:extLst>
                  <a:ext uri="{FF2B5EF4-FFF2-40B4-BE49-F238E27FC236}">
                    <a16:creationId xmlns:a16="http://schemas.microsoft.com/office/drawing/2014/main" id="{7113064F-89AF-7BC4-4BAC-6D628FEC51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6" name="Line 1949">
                <a:extLst>
                  <a:ext uri="{FF2B5EF4-FFF2-40B4-BE49-F238E27FC236}">
                    <a16:creationId xmlns:a16="http://schemas.microsoft.com/office/drawing/2014/main" id="{6F4218F1-AEE2-EA7C-8B40-0F45BCBFF3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4344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7" name="Line 1950">
                <a:extLst>
                  <a:ext uri="{FF2B5EF4-FFF2-40B4-BE49-F238E27FC236}">
                    <a16:creationId xmlns:a16="http://schemas.microsoft.com/office/drawing/2014/main" id="{B416CED8-11A8-2DFD-EF73-5F7277D8C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8" name="Line 1951">
                <a:extLst>
                  <a:ext uri="{FF2B5EF4-FFF2-40B4-BE49-F238E27FC236}">
                    <a16:creationId xmlns:a16="http://schemas.microsoft.com/office/drawing/2014/main" id="{75A5190E-8680-47C2-19D9-F2FF0489A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99" name="Line 1952">
                <a:extLst>
                  <a:ext uri="{FF2B5EF4-FFF2-40B4-BE49-F238E27FC236}">
                    <a16:creationId xmlns:a16="http://schemas.microsoft.com/office/drawing/2014/main" id="{EC351B86-C40E-5D74-E5DC-2E67BFB356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0" name="Line 1953">
                <a:extLst>
                  <a:ext uri="{FF2B5EF4-FFF2-40B4-BE49-F238E27FC236}">
                    <a16:creationId xmlns:a16="http://schemas.microsoft.com/office/drawing/2014/main" id="{B0509C52-43B3-AD24-CAB6-EEDE7CF71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450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1" name="Line 1954">
                <a:extLst>
                  <a:ext uri="{FF2B5EF4-FFF2-40B4-BE49-F238E27FC236}">
                    <a16:creationId xmlns:a16="http://schemas.microsoft.com/office/drawing/2014/main" id="{FCF7F4A5-B87C-F91E-8324-B8DDD5482E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2" name="Line 1955">
                <a:extLst>
                  <a:ext uri="{FF2B5EF4-FFF2-40B4-BE49-F238E27FC236}">
                    <a16:creationId xmlns:a16="http://schemas.microsoft.com/office/drawing/2014/main" id="{CC16DE90-D2DD-DAC2-7582-3E4139E928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3" name="Line 1956">
                <a:extLst>
                  <a:ext uri="{FF2B5EF4-FFF2-40B4-BE49-F238E27FC236}">
                    <a16:creationId xmlns:a16="http://schemas.microsoft.com/office/drawing/2014/main" id="{69871D39-4EA1-777D-6EB0-537E078A23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4" name="Line 1957">
                <a:extLst>
                  <a:ext uri="{FF2B5EF4-FFF2-40B4-BE49-F238E27FC236}">
                    <a16:creationId xmlns:a16="http://schemas.microsoft.com/office/drawing/2014/main" id="{0B6E84FB-5606-2A65-1245-5EAE1D36B9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467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5" name="Line 1958">
                <a:extLst>
                  <a:ext uri="{FF2B5EF4-FFF2-40B4-BE49-F238E27FC236}">
                    <a16:creationId xmlns:a16="http://schemas.microsoft.com/office/drawing/2014/main" id="{2F044436-EC7E-5CB4-5B87-05D8B1090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6" name="Line 1959">
                <a:extLst>
                  <a:ext uri="{FF2B5EF4-FFF2-40B4-BE49-F238E27FC236}">
                    <a16:creationId xmlns:a16="http://schemas.microsoft.com/office/drawing/2014/main" id="{FCB52736-D6E8-B76A-3DB8-A0E8AB4054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7" name="Line 1960">
                <a:extLst>
                  <a:ext uri="{FF2B5EF4-FFF2-40B4-BE49-F238E27FC236}">
                    <a16:creationId xmlns:a16="http://schemas.microsoft.com/office/drawing/2014/main" id="{D379413F-7610-9E7E-D56B-DACF4F0D93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8" name="Line 1961">
                <a:extLst>
                  <a:ext uri="{FF2B5EF4-FFF2-40B4-BE49-F238E27FC236}">
                    <a16:creationId xmlns:a16="http://schemas.microsoft.com/office/drawing/2014/main" id="{1A8FEC87-A738-BBFF-6B44-73235B6D43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483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09" name="Line 1962">
                <a:extLst>
                  <a:ext uri="{FF2B5EF4-FFF2-40B4-BE49-F238E27FC236}">
                    <a16:creationId xmlns:a16="http://schemas.microsoft.com/office/drawing/2014/main" id="{3E8F28CD-397C-CA16-86D9-8D7489FF2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0" name="Line 1963">
                <a:extLst>
                  <a:ext uri="{FF2B5EF4-FFF2-40B4-BE49-F238E27FC236}">
                    <a16:creationId xmlns:a16="http://schemas.microsoft.com/office/drawing/2014/main" id="{5DD9BCA4-87A9-F5A5-F544-B1C242119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1" name="Line 1964">
                <a:extLst>
                  <a:ext uri="{FF2B5EF4-FFF2-40B4-BE49-F238E27FC236}">
                    <a16:creationId xmlns:a16="http://schemas.microsoft.com/office/drawing/2014/main" id="{3348EE8C-CF02-98A1-DA72-F3AAD185E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2" name="Line 1965">
                <a:extLst>
                  <a:ext uri="{FF2B5EF4-FFF2-40B4-BE49-F238E27FC236}">
                    <a16:creationId xmlns:a16="http://schemas.microsoft.com/office/drawing/2014/main" id="{468DCB2F-396F-319B-A3F7-078CF15151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500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3" name="Line 1966">
                <a:extLst>
                  <a:ext uri="{FF2B5EF4-FFF2-40B4-BE49-F238E27FC236}">
                    <a16:creationId xmlns:a16="http://schemas.microsoft.com/office/drawing/2014/main" id="{FDE31CA5-A785-EE61-A44D-A8630951E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4" name="Line 1967">
                <a:extLst>
                  <a:ext uri="{FF2B5EF4-FFF2-40B4-BE49-F238E27FC236}">
                    <a16:creationId xmlns:a16="http://schemas.microsoft.com/office/drawing/2014/main" id="{1E876CD4-57CB-B3A1-1AF5-7936079D0F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5" name="Line 1968">
                <a:extLst>
                  <a:ext uri="{FF2B5EF4-FFF2-40B4-BE49-F238E27FC236}">
                    <a16:creationId xmlns:a16="http://schemas.microsoft.com/office/drawing/2014/main" id="{997AA4CD-CE82-8F17-9CC3-7A6E9C4AD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6" name="Line 1969">
                <a:extLst>
                  <a:ext uri="{FF2B5EF4-FFF2-40B4-BE49-F238E27FC236}">
                    <a16:creationId xmlns:a16="http://schemas.microsoft.com/office/drawing/2014/main" id="{D1C210F6-3328-9879-2183-5D346285B8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5167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7" name="Line 1970">
                <a:extLst>
                  <a:ext uri="{FF2B5EF4-FFF2-40B4-BE49-F238E27FC236}">
                    <a16:creationId xmlns:a16="http://schemas.microsoft.com/office/drawing/2014/main" id="{A887520F-05FD-FC84-C46B-34799B62C9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8" name="Line 1971">
                <a:extLst>
                  <a:ext uri="{FF2B5EF4-FFF2-40B4-BE49-F238E27FC236}">
                    <a16:creationId xmlns:a16="http://schemas.microsoft.com/office/drawing/2014/main" id="{EDC6DFB3-6019-CCEE-9A36-49506EC9E3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19" name="Line 1972">
                <a:extLst>
                  <a:ext uri="{FF2B5EF4-FFF2-40B4-BE49-F238E27FC236}">
                    <a16:creationId xmlns:a16="http://schemas.microsoft.com/office/drawing/2014/main" id="{AAB13DC8-5E51-9F23-D3C6-E138DE23E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0" name="Line 1973">
                <a:extLst>
                  <a:ext uri="{FF2B5EF4-FFF2-40B4-BE49-F238E27FC236}">
                    <a16:creationId xmlns:a16="http://schemas.microsoft.com/office/drawing/2014/main" id="{6E3959EA-B667-45D0-3603-60C51DE11C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5332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1" name="Line 1974">
                <a:extLst>
                  <a:ext uri="{FF2B5EF4-FFF2-40B4-BE49-F238E27FC236}">
                    <a16:creationId xmlns:a16="http://schemas.microsoft.com/office/drawing/2014/main" id="{01E6BFAA-9F17-F541-6F01-5040B9750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2" name="Line 1975">
                <a:extLst>
                  <a:ext uri="{FF2B5EF4-FFF2-40B4-BE49-F238E27FC236}">
                    <a16:creationId xmlns:a16="http://schemas.microsoft.com/office/drawing/2014/main" id="{D24ABC5B-4E8F-BBBA-3428-319FDB96B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3" name="Line 1976">
                <a:extLst>
                  <a:ext uri="{FF2B5EF4-FFF2-40B4-BE49-F238E27FC236}">
                    <a16:creationId xmlns:a16="http://schemas.microsoft.com/office/drawing/2014/main" id="{61E86CC8-9A9C-F533-C5C5-EADFBDE044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4" name="Line 1977">
                <a:extLst>
                  <a:ext uri="{FF2B5EF4-FFF2-40B4-BE49-F238E27FC236}">
                    <a16:creationId xmlns:a16="http://schemas.microsoft.com/office/drawing/2014/main" id="{8EE4AF51-BCC5-0597-30E3-DC3C397919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5497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5" name="Line 1978">
                <a:extLst>
                  <a:ext uri="{FF2B5EF4-FFF2-40B4-BE49-F238E27FC236}">
                    <a16:creationId xmlns:a16="http://schemas.microsoft.com/office/drawing/2014/main" id="{FCF94C7F-5453-2E43-8617-910B13AE45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6" name="Line 1979">
                <a:extLst>
                  <a:ext uri="{FF2B5EF4-FFF2-40B4-BE49-F238E27FC236}">
                    <a16:creationId xmlns:a16="http://schemas.microsoft.com/office/drawing/2014/main" id="{971C9CF8-1D5B-71BA-D048-0AE554734C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7" name="Line 1980">
                <a:extLst>
                  <a:ext uri="{FF2B5EF4-FFF2-40B4-BE49-F238E27FC236}">
                    <a16:creationId xmlns:a16="http://schemas.microsoft.com/office/drawing/2014/main" id="{B10A2476-2D8B-2649-25E8-1524125AEB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8" name="Line 1981">
                <a:extLst>
                  <a:ext uri="{FF2B5EF4-FFF2-40B4-BE49-F238E27FC236}">
                    <a16:creationId xmlns:a16="http://schemas.microsoft.com/office/drawing/2014/main" id="{FAE38E3C-8CB5-9C95-BBC2-0EF0B8E8D0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5661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29" name="Line 1982">
                <a:extLst>
                  <a:ext uri="{FF2B5EF4-FFF2-40B4-BE49-F238E27FC236}">
                    <a16:creationId xmlns:a16="http://schemas.microsoft.com/office/drawing/2014/main" id="{FBF40476-DAFE-3191-3341-A35DCDD3B3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0" name="Line 1983">
                <a:extLst>
                  <a:ext uri="{FF2B5EF4-FFF2-40B4-BE49-F238E27FC236}">
                    <a16:creationId xmlns:a16="http://schemas.microsoft.com/office/drawing/2014/main" id="{E242CB73-D34B-2B67-0DF8-D84ABBB005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1" name="Line 1984">
                <a:extLst>
                  <a:ext uri="{FF2B5EF4-FFF2-40B4-BE49-F238E27FC236}">
                    <a16:creationId xmlns:a16="http://schemas.microsoft.com/office/drawing/2014/main" id="{0887F34B-C5BA-4E34-3153-829C740D97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2" name="Line 1985">
                <a:extLst>
                  <a:ext uri="{FF2B5EF4-FFF2-40B4-BE49-F238E27FC236}">
                    <a16:creationId xmlns:a16="http://schemas.microsoft.com/office/drawing/2014/main" id="{572CBCD2-B5D4-81C0-6274-F853AEFA30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5826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3" name="Line 1986">
                <a:extLst>
                  <a:ext uri="{FF2B5EF4-FFF2-40B4-BE49-F238E27FC236}">
                    <a16:creationId xmlns:a16="http://schemas.microsoft.com/office/drawing/2014/main" id="{D357729D-899A-98F4-4668-9A2FC1F241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832"/>
                <a:ext cx="0" cy="73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4" name="Line 1987">
                <a:extLst>
                  <a:ext uri="{FF2B5EF4-FFF2-40B4-BE49-F238E27FC236}">
                    <a16:creationId xmlns:a16="http://schemas.microsoft.com/office/drawing/2014/main" id="{59C02ACF-40C2-74FB-0E7C-986E7213F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905"/>
                <a:ext cx="0" cy="84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5" name="Line 1988">
                <a:extLst>
                  <a:ext uri="{FF2B5EF4-FFF2-40B4-BE49-F238E27FC236}">
                    <a16:creationId xmlns:a16="http://schemas.microsoft.com/office/drawing/2014/main" id="{F67C0EC9-20E1-BD84-9046-D20170B5AE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6" name="Line 1989">
                <a:extLst>
                  <a:ext uri="{FF2B5EF4-FFF2-40B4-BE49-F238E27FC236}">
                    <a16:creationId xmlns:a16="http://schemas.microsoft.com/office/drawing/2014/main" id="{BEEFED41-5381-E892-DBAA-8558F1334B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5993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7" name="Line 1990">
                <a:extLst>
                  <a:ext uri="{FF2B5EF4-FFF2-40B4-BE49-F238E27FC236}">
                    <a16:creationId xmlns:a16="http://schemas.microsoft.com/office/drawing/2014/main" id="{324B1FEF-7D7E-5920-5823-849D10C2DF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8" name="Line 1991">
                <a:extLst>
                  <a:ext uri="{FF2B5EF4-FFF2-40B4-BE49-F238E27FC236}">
                    <a16:creationId xmlns:a16="http://schemas.microsoft.com/office/drawing/2014/main" id="{472C20D8-141C-160A-899E-D650D8D3A1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607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39" name="Line 1992">
                <a:extLst>
                  <a:ext uri="{FF2B5EF4-FFF2-40B4-BE49-F238E27FC236}">
                    <a16:creationId xmlns:a16="http://schemas.microsoft.com/office/drawing/2014/main" id="{173C20BE-08FD-7C93-DBBD-09EB6C3C2A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0" name="Line 1993">
                <a:extLst>
                  <a:ext uri="{FF2B5EF4-FFF2-40B4-BE49-F238E27FC236}">
                    <a16:creationId xmlns:a16="http://schemas.microsoft.com/office/drawing/2014/main" id="{5E22CF2C-C06B-3270-A35A-38EABA419F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6158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1" name="Line 1994">
                <a:extLst>
                  <a:ext uri="{FF2B5EF4-FFF2-40B4-BE49-F238E27FC236}">
                    <a16:creationId xmlns:a16="http://schemas.microsoft.com/office/drawing/2014/main" id="{2E494519-BC93-AD3F-B1DE-E757F2BAB6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2" name="Line 1995">
                <a:extLst>
                  <a:ext uri="{FF2B5EF4-FFF2-40B4-BE49-F238E27FC236}">
                    <a16:creationId xmlns:a16="http://schemas.microsoft.com/office/drawing/2014/main" id="{C0702F0A-D26F-A725-2123-EA33281E45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3" name="Line 1996">
                <a:extLst>
                  <a:ext uri="{FF2B5EF4-FFF2-40B4-BE49-F238E27FC236}">
                    <a16:creationId xmlns:a16="http://schemas.microsoft.com/office/drawing/2014/main" id="{B166A024-B93F-A9E6-7100-D6502BC490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6322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4" name="Line 1997">
                <a:extLst>
                  <a:ext uri="{FF2B5EF4-FFF2-40B4-BE49-F238E27FC236}">
                    <a16:creationId xmlns:a16="http://schemas.microsoft.com/office/drawing/2014/main" id="{E6CACCBE-791B-B3EE-1168-8FE33BD3A5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5" name="Line 1998">
                <a:extLst>
                  <a:ext uri="{FF2B5EF4-FFF2-40B4-BE49-F238E27FC236}">
                    <a16:creationId xmlns:a16="http://schemas.microsoft.com/office/drawing/2014/main" id="{1C819AD1-5426-84C6-F49B-4A8BCEF0D2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234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6" name="Line 1999">
                <a:extLst>
                  <a:ext uri="{FF2B5EF4-FFF2-40B4-BE49-F238E27FC236}">
                    <a16:creationId xmlns:a16="http://schemas.microsoft.com/office/drawing/2014/main" id="{6200B371-C1C0-BFB5-39AB-9397F18EA7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91" y="1045"/>
                <a:ext cx="138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7" name="Line 2000">
                <a:extLst>
                  <a:ext uri="{FF2B5EF4-FFF2-40B4-BE49-F238E27FC236}">
                    <a16:creationId xmlns:a16="http://schemas.microsoft.com/office/drawing/2014/main" id="{841426E9-2C37-0A89-82C0-95FE355D87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529" y="1045"/>
                <a:ext cx="450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8" name="Line 2001">
                <a:extLst>
                  <a:ext uri="{FF2B5EF4-FFF2-40B4-BE49-F238E27FC236}">
                    <a16:creationId xmlns:a16="http://schemas.microsoft.com/office/drawing/2014/main" id="{646B7250-DBE5-5AC5-1C1E-C598D9CEB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49" name="Line 2002">
                <a:extLst>
                  <a:ext uri="{FF2B5EF4-FFF2-40B4-BE49-F238E27FC236}">
                    <a16:creationId xmlns:a16="http://schemas.microsoft.com/office/drawing/2014/main" id="{24C2ACE4-C1CC-87D4-972F-B8201A2DFF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0" name="Line 2003">
                <a:extLst>
                  <a:ext uri="{FF2B5EF4-FFF2-40B4-BE49-F238E27FC236}">
                    <a16:creationId xmlns:a16="http://schemas.microsoft.com/office/drawing/2014/main" id="{2400D5ED-0DB7-8CE3-2BF0-D13ADD921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1" name="Line 2004">
                <a:extLst>
                  <a:ext uri="{FF2B5EF4-FFF2-40B4-BE49-F238E27FC236}">
                    <a16:creationId xmlns:a16="http://schemas.microsoft.com/office/drawing/2014/main" id="{8B4A8AE9-495D-E0C1-821B-4B8884FCC8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2" name="Line 2005">
                <a:extLst>
                  <a:ext uri="{FF2B5EF4-FFF2-40B4-BE49-F238E27FC236}">
                    <a16:creationId xmlns:a16="http://schemas.microsoft.com/office/drawing/2014/main" id="{80DCF2E7-0E34-31FD-D023-D7A16750B3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3" name="Line 2006">
                <a:extLst>
                  <a:ext uri="{FF2B5EF4-FFF2-40B4-BE49-F238E27FC236}">
                    <a16:creationId xmlns:a16="http://schemas.microsoft.com/office/drawing/2014/main" id="{A7A96E79-FD48-FAC8-9BD5-CEE35E61FE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4" name="Line 2007">
                <a:extLst>
                  <a:ext uri="{FF2B5EF4-FFF2-40B4-BE49-F238E27FC236}">
                    <a16:creationId xmlns:a16="http://schemas.microsoft.com/office/drawing/2014/main" id="{055FEB45-5906-8EF2-6473-9485CC6113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5" name="Line 2008">
                <a:extLst>
                  <a:ext uri="{FF2B5EF4-FFF2-40B4-BE49-F238E27FC236}">
                    <a16:creationId xmlns:a16="http://schemas.microsoft.com/office/drawing/2014/main" id="{C0E05BB8-7CB2-7FCE-A56C-4E72681AA4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6" name="Line 2009">
                <a:extLst>
                  <a:ext uri="{FF2B5EF4-FFF2-40B4-BE49-F238E27FC236}">
                    <a16:creationId xmlns:a16="http://schemas.microsoft.com/office/drawing/2014/main" id="{5D0B544D-5543-D28D-E417-0D4CFCA73C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7" name="Line 2010">
                <a:extLst>
                  <a:ext uri="{FF2B5EF4-FFF2-40B4-BE49-F238E27FC236}">
                    <a16:creationId xmlns:a16="http://schemas.microsoft.com/office/drawing/2014/main" id="{E77CABC0-6BB2-07B3-F8CD-E5B5F2513C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8" name="Line 2011">
                <a:extLst>
                  <a:ext uri="{FF2B5EF4-FFF2-40B4-BE49-F238E27FC236}">
                    <a16:creationId xmlns:a16="http://schemas.microsoft.com/office/drawing/2014/main" id="{8099D777-4C63-C1F5-CE4F-7C97F8B644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59" name="Line 2012">
                <a:extLst>
                  <a:ext uri="{FF2B5EF4-FFF2-40B4-BE49-F238E27FC236}">
                    <a16:creationId xmlns:a16="http://schemas.microsoft.com/office/drawing/2014/main" id="{FAFB3036-C108-FD2D-E50F-4E4002D411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60" name="Line 2013">
                <a:extLst>
                  <a:ext uri="{FF2B5EF4-FFF2-40B4-BE49-F238E27FC236}">
                    <a16:creationId xmlns:a16="http://schemas.microsoft.com/office/drawing/2014/main" id="{3784BF53-B508-203F-7738-D66950EFC2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5" name="Group 2215">
              <a:extLst>
                <a:ext uri="{FF2B5EF4-FFF2-40B4-BE49-F238E27FC236}">
                  <a16:creationId xmlns:a16="http://schemas.microsoft.com/office/drawing/2014/main" id="{6BD662D5-DBF9-F7F9-73C3-CCB54B991B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1" y="1049"/>
              <a:ext cx="2955" cy="5273"/>
              <a:chOff x="4021" y="1049"/>
              <a:chExt cx="2955" cy="5273"/>
            </a:xfrm>
          </p:grpSpPr>
          <p:sp>
            <p:nvSpPr>
              <p:cNvPr id="10061" name="Line 2015">
                <a:extLst>
                  <a:ext uri="{FF2B5EF4-FFF2-40B4-BE49-F238E27FC236}">
                    <a16:creationId xmlns:a16="http://schemas.microsoft.com/office/drawing/2014/main" id="{4D4797FF-B616-D58F-F2A5-90693C830F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2" name="Line 2016">
                <a:extLst>
                  <a:ext uri="{FF2B5EF4-FFF2-40B4-BE49-F238E27FC236}">
                    <a16:creationId xmlns:a16="http://schemas.microsoft.com/office/drawing/2014/main" id="{C2973E28-FD27-85B4-087B-9407F435F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3" name="Line 2017">
                <a:extLst>
                  <a:ext uri="{FF2B5EF4-FFF2-40B4-BE49-F238E27FC236}">
                    <a16:creationId xmlns:a16="http://schemas.microsoft.com/office/drawing/2014/main" id="{68F2C9BD-00F1-1BF0-EFE8-0AE7E50C8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4" name="Line 2018">
                <a:extLst>
                  <a:ext uri="{FF2B5EF4-FFF2-40B4-BE49-F238E27FC236}">
                    <a16:creationId xmlns:a16="http://schemas.microsoft.com/office/drawing/2014/main" id="{E241A403-7B9C-0778-A5A1-2BD9E20687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5" name="Line 2019">
                <a:extLst>
                  <a:ext uri="{FF2B5EF4-FFF2-40B4-BE49-F238E27FC236}">
                    <a16:creationId xmlns:a16="http://schemas.microsoft.com/office/drawing/2014/main" id="{D7206CA9-EE89-62D5-5D83-2136E7EFB5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6" name="Line 2020">
                <a:extLst>
                  <a:ext uri="{FF2B5EF4-FFF2-40B4-BE49-F238E27FC236}">
                    <a16:creationId xmlns:a16="http://schemas.microsoft.com/office/drawing/2014/main" id="{489AF453-C04D-84CC-EDE5-950E8A598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7" name="Line 2021">
                <a:extLst>
                  <a:ext uri="{FF2B5EF4-FFF2-40B4-BE49-F238E27FC236}">
                    <a16:creationId xmlns:a16="http://schemas.microsoft.com/office/drawing/2014/main" id="{82B60EC1-50BA-E092-0F88-034AD0EA2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8" name="Line 2022">
                <a:extLst>
                  <a:ext uri="{FF2B5EF4-FFF2-40B4-BE49-F238E27FC236}">
                    <a16:creationId xmlns:a16="http://schemas.microsoft.com/office/drawing/2014/main" id="{1A9A020E-53B0-0954-0799-55C57B522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9" name="Line 2023">
                <a:extLst>
                  <a:ext uri="{FF2B5EF4-FFF2-40B4-BE49-F238E27FC236}">
                    <a16:creationId xmlns:a16="http://schemas.microsoft.com/office/drawing/2014/main" id="{B4CDE850-EFAA-4633-9591-32FB99320C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0" name="Line 2024">
                <a:extLst>
                  <a:ext uri="{FF2B5EF4-FFF2-40B4-BE49-F238E27FC236}">
                    <a16:creationId xmlns:a16="http://schemas.microsoft.com/office/drawing/2014/main" id="{8BEE91E6-2EF6-4E0F-E9B7-E09975D602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1" name="Line 2025">
                <a:extLst>
                  <a:ext uri="{FF2B5EF4-FFF2-40B4-BE49-F238E27FC236}">
                    <a16:creationId xmlns:a16="http://schemas.microsoft.com/office/drawing/2014/main" id="{9EFFD0AD-CA84-0F1C-11EB-83787EFDF5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2" name="Line 2026">
                <a:extLst>
                  <a:ext uri="{FF2B5EF4-FFF2-40B4-BE49-F238E27FC236}">
                    <a16:creationId xmlns:a16="http://schemas.microsoft.com/office/drawing/2014/main" id="{D924B5EC-3346-594F-E0A8-7CDDE56D1A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3" name="Line 2027">
                <a:extLst>
                  <a:ext uri="{FF2B5EF4-FFF2-40B4-BE49-F238E27FC236}">
                    <a16:creationId xmlns:a16="http://schemas.microsoft.com/office/drawing/2014/main" id="{805E2328-CAD6-FD37-5BF4-1A3E2D4746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4" name="Line 2028">
                <a:extLst>
                  <a:ext uri="{FF2B5EF4-FFF2-40B4-BE49-F238E27FC236}">
                    <a16:creationId xmlns:a16="http://schemas.microsoft.com/office/drawing/2014/main" id="{478DDE6B-7837-144A-7AF8-15FF6FE83F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5" name="Line 2029">
                <a:extLst>
                  <a:ext uri="{FF2B5EF4-FFF2-40B4-BE49-F238E27FC236}">
                    <a16:creationId xmlns:a16="http://schemas.microsoft.com/office/drawing/2014/main" id="{C7B15C4E-E6FC-90ED-EC24-1AA4AB68F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6" name="Line 2030">
                <a:extLst>
                  <a:ext uri="{FF2B5EF4-FFF2-40B4-BE49-F238E27FC236}">
                    <a16:creationId xmlns:a16="http://schemas.microsoft.com/office/drawing/2014/main" id="{5C35DF4F-A853-9347-25B5-59FCD74D01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7" name="Line 2031">
                <a:extLst>
                  <a:ext uri="{FF2B5EF4-FFF2-40B4-BE49-F238E27FC236}">
                    <a16:creationId xmlns:a16="http://schemas.microsoft.com/office/drawing/2014/main" id="{A56D59D5-C896-3BD1-5DD1-1F00B6277D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8" name="Line 2032">
                <a:extLst>
                  <a:ext uri="{FF2B5EF4-FFF2-40B4-BE49-F238E27FC236}">
                    <a16:creationId xmlns:a16="http://schemas.microsoft.com/office/drawing/2014/main" id="{C6AC8891-6755-FBCB-B99E-E15C8891C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79" name="Line 2033">
                <a:extLst>
                  <a:ext uri="{FF2B5EF4-FFF2-40B4-BE49-F238E27FC236}">
                    <a16:creationId xmlns:a16="http://schemas.microsoft.com/office/drawing/2014/main" id="{D73D5DE4-D4B1-5641-DAB5-B463FB51B5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0" name="Line 2034">
                <a:extLst>
                  <a:ext uri="{FF2B5EF4-FFF2-40B4-BE49-F238E27FC236}">
                    <a16:creationId xmlns:a16="http://schemas.microsoft.com/office/drawing/2014/main" id="{A9AE071E-42E2-228B-B2A7-EBEA1C8ED7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1" name="Line 2035">
                <a:extLst>
                  <a:ext uri="{FF2B5EF4-FFF2-40B4-BE49-F238E27FC236}">
                    <a16:creationId xmlns:a16="http://schemas.microsoft.com/office/drawing/2014/main" id="{DECFA6FF-219A-5C56-7120-288144D009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2" name="Line 2036">
                <a:extLst>
                  <a:ext uri="{FF2B5EF4-FFF2-40B4-BE49-F238E27FC236}">
                    <a16:creationId xmlns:a16="http://schemas.microsoft.com/office/drawing/2014/main" id="{B183ABAE-742C-10FA-7B1B-15C99EDBE6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3" name="Line 2037">
                <a:extLst>
                  <a:ext uri="{FF2B5EF4-FFF2-40B4-BE49-F238E27FC236}">
                    <a16:creationId xmlns:a16="http://schemas.microsoft.com/office/drawing/2014/main" id="{99959B5C-D6B3-6C75-4C20-3088538BC4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4" name="Line 2038">
                <a:extLst>
                  <a:ext uri="{FF2B5EF4-FFF2-40B4-BE49-F238E27FC236}">
                    <a16:creationId xmlns:a16="http://schemas.microsoft.com/office/drawing/2014/main" id="{7F2B740E-3780-7FCF-78BC-F31A578F9B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5" name="Line 2039">
                <a:extLst>
                  <a:ext uri="{FF2B5EF4-FFF2-40B4-BE49-F238E27FC236}">
                    <a16:creationId xmlns:a16="http://schemas.microsoft.com/office/drawing/2014/main" id="{6073B0C2-7171-7BE0-F267-A0758EC342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6" name="Line 2040">
                <a:extLst>
                  <a:ext uri="{FF2B5EF4-FFF2-40B4-BE49-F238E27FC236}">
                    <a16:creationId xmlns:a16="http://schemas.microsoft.com/office/drawing/2014/main" id="{FE8E6469-058F-148B-56B7-6657AF353C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7" name="Line 2041">
                <a:extLst>
                  <a:ext uri="{FF2B5EF4-FFF2-40B4-BE49-F238E27FC236}">
                    <a16:creationId xmlns:a16="http://schemas.microsoft.com/office/drawing/2014/main" id="{E98226AA-9FC2-5F6F-63CD-40907CB705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8" name="Line 2042">
                <a:extLst>
                  <a:ext uri="{FF2B5EF4-FFF2-40B4-BE49-F238E27FC236}">
                    <a16:creationId xmlns:a16="http://schemas.microsoft.com/office/drawing/2014/main" id="{9BC11C70-B041-C323-DF75-95D0A0F32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89" name="Line 2043">
                <a:extLst>
                  <a:ext uri="{FF2B5EF4-FFF2-40B4-BE49-F238E27FC236}">
                    <a16:creationId xmlns:a16="http://schemas.microsoft.com/office/drawing/2014/main" id="{ED95827D-BA68-2F77-BC64-CB24AEC187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0" name="Line 2044">
                <a:extLst>
                  <a:ext uri="{FF2B5EF4-FFF2-40B4-BE49-F238E27FC236}">
                    <a16:creationId xmlns:a16="http://schemas.microsoft.com/office/drawing/2014/main" id="{F01FA0BB-B13A-1B43-22B6-6E3347DE58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1" name="Line 2045">
                <a:extLst>
                  <a:ext uri="{FF2B5EF4-FFF2-40B4-BE49-F238E27FC236}">
                    <a16:creationId xmlns:a16="http://schemas.microsoft.com/office/drawing/2014/main" id="{1D988A1F-E4A5-3669-CBD6-45317B1C0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2" name="Line 2046">
                <a:extLst>
                  <a:ext uri="{FF2B5EF4-FFF2-40B4-BE49-F238E27FC236}">
                    <a16:creationId xmlns:a16="http://schemas.microsoft.com/office/drawing/2014/main" id="{EC62E211-02A5-F599-CA6D-E518F3C7AC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3" name="Line 2047">
                <a:extLst>
                  <a:ext uri="{FF2B5EF4-FFF2-40B4-BE49-F238E27FC236}">
                    <a16:creationId xmlns:a16="http://schemas.microsoft.com/office/drawing/2014/main" id="{7D1BF35A-AFB0-5809-4C7C-B06D3DF15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4" name="Line 2048">
                <a:extLst>
                  <a:ext uri="{FF2B5EF4-FFF2-40B4-BE49-F238E27FC236}">
                    <a16:creationId xmlns:a16="http://schemas.microsoft.com/office/drawing/2014/main" id="{28125CE3-40E1-E41A-D636-94277A8D7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5" name="Line 2049">
                <a:extLst>
                  <a:ext uri="{FF2B5EF4-FFF2-40B4-BE49-F238E27FC236}">
                    <a16:creationId xmlns:a16="http://schemas.microsoft.com/office/drawing/2014/main" id="{F5F8F885-0E0D-2D69-A4F4-3C09616729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6" name="Line 2050">
                <a:extLst>
                  <a:ext uri="{FF2B5EF4-FFF2-40B4-BE49-F238E27FC236}">
                    <a16:creationId xmlns:a16="http://schemas.microsoft.com/office/drawing/2014/main" id="{955DD0DA-B954-FD7E-4E1C-68E4A5AC2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7" name="Line 2051">
                <a:extLst>
                  <a:ext uri="{FF2B5EF4-FFF2-40B4-BE49-F238E27FC236}">
                    <a16:creationId xmlns:a16="http://schemas.microsoft.com/office/drawing/2014/main" id="{C169EFA4-0962-B6B8-2EA4-256EE62C3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8" name="Line 2052">
                <a:extLst>
                  <a:ext uri="{FF2B5EF4-FFF2-40B4-BE49-F238E27FC236}">
                    <a16:creationId xmlns:a16="http://schemas.microsoft.com/office/drawing/2014/main" id="{0FB098FF-1684-C029-54AF-4F87EA221B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99" name="Line 2053">
                <a:extLst>
                  <a:ext uri="{FF2B5EF4-FFF2-40B4-BE49-F238E27FC236}">
                    <a16:creationId xmlns:a16="http://schemas.microsoft.com/office/drawing/2014/main" id="{1B9FC4CF-58B4-3DDB-3628-CADBA6C51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0" name="Line 2054">
                <a:extLst>
                  <a:ext uri="{FF2B5EF4-FFF2-40B4-BE49-F238E27FC236}">
                    <a16:creationId xmlns:a16="http://schemas.microsoft.com/office/drawing/2014/main" id="{2AE77232-0AFF-E704-D25A-704C9A6D51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1" name="Line 2055">
                <a:extLst>
                  <a:ext uri="{FF2B5EF4-FFF2-40B4-BE49-F238E27FC236}">
                    <a16:creationId xmlns:a16="http://schemas.microsoft.com/office/drawing/2014/main" id="{7484C6DC-0872-20FB-ED08-188286185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2" name="Line 2056">
                <a:extLst>
                  <a:ext uri="{FF2B5EF4-FFF2-40B4-BE49-F238E27FC236}">
                    <a16:creationId xmlns:a16="http://schemas.microsoft.com/office/drawing/2014/main" id="{6A73E02D-7D17-0329-E363-146682CECB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3" name="Line 2057">
                <a:extLst>
                  <a:ext uri="{FF2B5EF4-FFF2-40B4-BE49-F238E27FC236}">
                    <a16:creationId xmlns:a16="http://schemas.microsoft.com/office/drawing/2014/main" id="{149FA643-39F6-774F-5C4D-D487BE0ABD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4" name="Line 2058">
                <a:extLst>
                  <a:ext uri="{FF2B5EF4-FFF2-40B4-BE49-F238E27FC236}">
                    <a16:creationId xmlns:a16="http://schemas.microsoft.com/office/drawing/2014/main" id="{AE4453A2-6C7A-219F-DEE7-695EBC4B53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832"/>
                <a:ext cx="0" cy="73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5" name="Line 2059">
                <a:extLst>
                  <a:ext uri="{FF2B5EF4-FFF2-40B4-BE49-F238E27FC236}">
                    <a16:creationId xmlns:a16="http://schemas.microsoft.com/office/drawing/2014/main" id="{A0C9A5BC-4B91-8B3A-9A72-E2FED8E950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905"/>
                <a:ext cx="0" cy="84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6" name="Line 2060">
                <a:extLst>
                  <a:ext uri="{FF2B5EF4-FFF2-40B4-BE49-F238E27FC236}">
                    <a16:creationId xmlns:a16="http://schemas.microsoft.com/office/drawing/2014/main" id="{B1BAA439-7951-BBC3-773A-8AEC65E24B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7" name="Line 2061">
                <a:extLst>
                  <a:ext uri="{FF2B5EF4-FFF2-40B4-BE49-F238E27FC236}">
                    <a16:creationId xmlns:a16="http://schemas.microsoft.com/office/drawing/2014/main" id="{D8826DB7-BA1D-43E7-0491-02D96E0D78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607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8" name="Line 2062">
                <a:extLst>
                  <a:ext uri="{FF2B5EF4-FFF2-40B4-BE49-F238E27FC236}">
                    <a16:creationId xmlns:a16="http://schemas.microsoft.com/office/drawing/2014/main" id="{49C44618-D68B-CF0C-B77B-2C926F401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09" name="Line 2063">
                <a:extLst>
                  <a:ext uri="{FF2B5EF4-FFF2-40B4-BE49-F238E27FC236}">
                    <a16:creationId xmlns:a16="http://schemas.microsoft.com/office/drawing/2014/main" id="{5527EE37-0BC3-B015-E15C-17FD793775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76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0" name="Line 2064">
                <a:extLst>
                  <a:ext uri="{FF2B5EF4-FFF2-40B4-BE49-F238E27FC236}">
                    <a16:creationId xmlns:a16="http://schemas.microsoft.com/office/drawing/2014/main" id="{D9039ACB-F4AB-BEF7-32B0-794CEFA05A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1" name="Line 2065">
                <a:extLst>
                  <a:ext uri="{FF2B5EF4-FFF2-40B4-BE49-F238E27FC236}">
                    <a16:creationId xmlns:a16="http://schemas.microsoft.com/office/drawing/2014/main" id="{1F5A9A7E-39B4-A5F0-DA38-FC789ECF1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2" name="Line 2066">
                <a:extLst>
                  <a:ext uri="{FF2B5EF4-FFF2-40B4-BE49-F238E27FC236}">
                    <a16:creationId xmlns:a16="http://schemas.microsoft.com/office/drawing/2014/main" id="{6C44EA91-A46C-3C2F-2FD8-9D0A78D09F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632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3" name="Line 2067">
                <a:extLst>
                  <a:ext uri="{FF2B5EF4-FFF2-40B4-BE49-F238E27FC236}">
                    <a16:creationId xmlns:a16="http://schemas.microsoft.com/office/drawing/2014/main" id="{FDA9BF29-A286-E4A8-C76E-02BFF6E92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4" name="Line 2068">
                <a:extLst>
                  <a:ext uri="{FF2B5EF4-FFF2-40B4-BE49-F238E27FC236}">
                    <a16:creationId xmlns:a16="http://schemas.microsoft.com/office/drawing/2014/main" id="{78420E07-4071-E8EE-481A-F94C4DF475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121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5" name="Line 2069">
                <a:extLst>
                  <a:ext uri="{FF2B5EF4-FFF2-40B4-BE49-F238E27FC236}">
                    <a16:creationId xmlns:a16="http://schemas.microsoft.com/office/drawing/2014/main" id="{AF2D57A7-EC1B-574F-0A8A-468723280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6" name="Line 2070">
                <a:extLst>
                  <a:ext uri="{FF2B5EF4-FFF2-40B4-BE49-F238E27FC236}">
                    <a16:creationId xmlns:a16="http://schemas.microsoft.com/office/drawing/2014/main" id="{BC91CEE5-6EE9-DDB8-02DE-CBED7F53A8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7" name="Line 2071">
                <a:extLst>
                  <a:ext uri="{FF2B5EF4-FFF2-40B4-BE49-F238E27FC236}">
                    <a16:creationId xmlns:a16="http://schemas.microsoft.com/office/drawing/2014/main" id="{A3489A21-EC3E-ACD9-5B4E-FF4CECE1BA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8" name="Line 2072">
                <a:extLst>
                  <a:ext uri="{FF2B5EF4-FFF2-40B4-BE49-F238E27FC236}">
                    <a16:creationId xmlns:a16="http://schemas.microsoft.com/office/drawing/2014/main" id="{7899B69D-010C-AB52-1174-79A419953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137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19" name="Line 2073">
                <a:extLst>
                  <a:ext uri="{FF2B5EF4-FFF2-40B4-BE49-F238E27FC236}">
                    <a16:creationId xmlns:a16="http://schemas.microsoft.com/office/drawing/2014/main" id="{1C10AC0E-9275-AC96-2AB4-4D51225CD1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0" name="Line 2074">
                <a:extLst>
                  <a:ext uri="{FF2B5EF4-FFF2-40B4-BE49-F238E27FC236}">
                    <a16:creationId xmlns:a16="http://schemas.microsoft.com/office/drawing/2014/main" id="{1B6F0D61-9122-4FDC-296A-D0A675991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1" name="Line 2075">
                <a:extLst>
                  <a:ext uri="{FF2B5EF4-FFF2-40B4-BE49-F238E27FC236}">
                    <a16:creationId xmlns:a16="http://schemas.microsoft.com/office/drawing/2014/main" id="{96E9972B-7562-A58E-A3AE-2A0F8D9FE1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2" name="Line 2076">
                <a:extLst>
                  <a:ext uri="{FF2B5EF4-FFF2-40B4-BE49-F238E27FC236}">
                    <a16:creationId xmlns:a16="http://schemas.microsoft.com/office/drawing/2014/main" id="{DD78F3E3-91F8-7491-D7EA-EFED054948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154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3" name="Line 2077">
                <a:extLst>
                  <a:ext uri="{FF2B5EF4-FFF2-40B4-BE49-F238E27FC236}">
                    <a16:creationId xmlns:a16="http://schemas.microsoft.com/office/drawing/2014/main" id="{788B3F80-7667-7C7E-10A7-212470864D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4" name="Line 2078">
                <a:extLst>
                  <a:ext uri="{FF2B5EF4-FFF2-40B4-BE49-F238E27FC236}">
                    <a16:creationId xmlns:a16="http://schemas.microsoft.com/office/drawing/2014/main" id="{C57B646E-F8D4-060C-0360-14BC1A110D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5" name="Line 2079">
                <a:extLst>
                  <a:ext uri="{FF2B5EF4-FFF2-40B4-BE49-F238E27FC236}">
                    <a16:creationId xmlns:a16="http://schemas.microsoft.com/office/drawing/2014/main" id="{100156D6-59FC-953D-DC22-7C0DD90C7A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6" name="Line 2080">
                <a:extLst>
                  <a:ext uri="{FF2B5EF4-FFF2-40B4-BE49-F238E27FC236}">
                    <a16:creationId xmlns:a16="http://schemas.microsoft.com/office/drawing/2014/main" id="{423217FE-F3E5-BEFD-FBFB-F19ACCFB95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170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7" name="Line 2081">
                <a:extLst>
                  <a:ext uri="{FF2B5EF4-FFF2-40B4-BE49-F238E27FC236}">
                    <a16:creationId xmlns:a16="http://schemas.microsoft.com/office/drawing/2014/main" id="{82538865-4AF3-2439-27CD-9108D978C0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8" name="Line 2082">
                <a:extLst>
                  <a:ext uri="{FF2B5EF4-FFF2-40B4-BE49-F238E27FC236}">
                    <a16:creationId xmlns:a16="http://schemas.microsoft.com/office/drawing/2014/main" id="{96BCD679-093B-0832-E38B-A71536CC2D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29" name="Line 2083">
                <a:extLst>
                  <a:ext uri="{FF2B5EF4-FFF2-40B4-BE49-F238E27FC236}">
                    <a16:creationId xmlns:a16="http://schemas.microsoft.com/office/drawing/2014/main" id="{C186D07E-E2DB-7774-CB30-088247ADC9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0" name="Line 2084">
                <a:extLst>
                  <a:ext uri="{FF2B5EF4-FFF2-40B4-BE49-F238E27FC236}">
                    <a16:creationId xmlns:a16="http://schemas.microsoft.com/office/drawing/2014/main" id="{D008143D-F3B9-3D46-2D32-C6FDC77ED4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186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1" name="Line 2085">
                <a:extLst>
                  <a:ext uri="{FF2B5EF4-FFF2-40B4-BE49-F238E27FC236}">
                    <a16:creationId xmlns:a16="http://schemas.microsoft.com/office/drawing/2014/main" id="{EF5ADC6B-BF0D-32DF-EF4B-D61B28B142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2" name="Line 2086">
                <a:extLst>
                  <a:ext uri="{FF2B5EF4-FFF2-40B4-BE49-F238E27FC236}">
                    <a16:creationId xmlns:a16="http://schemas.microsoft.com/office/drawing/2014/main" id="{5ADCC6BD-BEE4-AD9F-6C60-E71C89A53A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3" name="Line 2087">
                <a:extLst>
                  <a:ext uri="{FF2B5EF4-FFF2-40B4-BE49-F238E27FC236}">
                    <a16:creationId xmlns:a16="http://schemas.microsoft.com/office/drawing/2014/main" id="{8D8CE38C-4374-5213-0170-79F1A8661A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4" name="Line 2088">
                <a:extLst>
                  <a:ext uri="{FF2B5EF4-FFF2-40B4-BE49-F238E27FC236}">
                    <a16:creationId xmlns:a16="http://schemas.microsoft.com/office/drawing/2014/main" id="{CA58BB7D-A2AB-C89C-32A5-0B95B4FDE2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203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5" name="Line 2089">
                <a:extLst>
                  <a:ext uri="{FF2B5EF4-FFF2-40B4-BE49-F238E27FC236}">
                    <a16:creationId xmlns:a16="http://schemas.microsoft.com/office/drawing/2014/main" id="{C9839B37-CA8C-DBBA-B16D-975D0A89D9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6" name="Line 2090">
                <a:extLst>
                  <a:ext uri="{FF2B5EF4-FFF2-40B4-BE49-F238E27FC236}">
                    <a16:creationId xmlns:a16="http://schemas.microsoft.com/office/drawing/2014/main" id="{A783B2E5-F7EA-DBC0-A2DC-010FC882C3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7" name="Line 2091">
                <a:extLst>
                  <a:ext uri="{FF2B5EF4-FFF2-40B4-BE49-F238E27FC236}">
                    <a16:creationId xmlns:a16="http://schemas.microsoft.com/office/drawing/2014/main" id="{AC482873-C7C9-766D-A080-425A001B30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8" name="Line 2092">
                <a:extLst>
                  <a:ext uri="{FF2B5EF4-FFF2-40B4-BE49-F238E27FC236}">
                    <a16:creationId xmlns:a16="http://schemas.microsoft.com/office/drawing/2014/main" id="{AE50104E-F324-3032-84B5-9E83779D89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219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39" name="Line 2093">
                <a:extLst>
                  <a:ext uri="{FF2B5EF4-FFF2-40B4-BE49-F238E27FC236}">
                    <a16:creationId xmlns:a16="http://schemas.microsoft.com/office/drawing/2014/main" id="{21600AAD-1110-4A26-24C5-26AE1C9B6E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0" name="Line 2094">
                <a:extLst>
                  <a:ext uri="{FF2B5EF4-FFF2-40B4-BE49-F238E27FC236}">
                    <a16:creationId xmlns:a16="http://schemas.microsoft.com/office/drawing/2014/main" id="{F6CA8643-DA21-98D8-CEE7-75062470AD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1" name="Line 2095">
                <a:extLst>
                  <a:ext uri="{FF2B5EF4-FFF2-40B4-BE49-F238E27FC236}">
                    <a16:creationId xmlns:a16="http://schemas.microsoft.com/office/drawing/2014/main" id="{0D820B6F-E43B-80DC-2136-10CD99BAF3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2" name="Line 2096">
                <a:extLst>
                  <a:ext uri="{FF2B5EF4-FFF2-40B4-BE49-F238E27FC236}">
                    <a16:creationId xmlns:a16="http://schemas.microsoft.com/office/drawing/2014/main" id="{3DEE8E60-E44C-613A-FA3B-559ED8ECCF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236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3" name="Line 2097">
                <a:extLst>
                  <a:ext uri="{FF2B5EF4-FFF2-40B4-BE49-F238E27FC236}">
                    <a16:creationId xmlns:a16="http://schemas.microsoft.com/office/drawing/2014/main" id="{A3706874-B335-6C32-0184-9E55F84F0D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4" name="Line 2098">
                <a:extLst>
                  <a:ext uri="{FF2B5EF4-FFF2-40B4-BE49-F238E27FC236}">
                    <a16:creationId xmlns:a16="http://schemas.microsoft.com/office/drawing/2014/main" id="{841E9B21-2BF6-7191-FB3A-5F2F2CF1A1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5" name="Line 2099">
                <a:extLst>
                  <a:ext uri="{FF2B5EF4-FFF2-40B4-BE49-F238E27FC236}">
                    <a16:creationId xmlns:a16="http://schemas.microsoft.com/office/drawing/2014/main" id="{057F2D6E-DC4D-DBDC-67CB-AD9B3C7326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6" name="Line 2100">
                <a:extLst>
                  <a:ext uri="{FF2B5EF4-FFF2-40B4-BE49-F238E27FC236}">
                    <a16:creationId xmlns:a16="http://schemas.microsoft.com/office/drawing/2014/main" id="{7F0C1439-AAA5-C933-87C4-5B27072F22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253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7" name="Line 2101">
                <a:extLst>
                  <a:ext uri="{FF2B5EF4-FFF2-40B4-BE49-F238E27FC236}">
                    <a16:creationId xmlns:a16="http://schemas.microsoft.com/office/drawing/2014/main" id="{93894F76-62F5-2FBE-FD37-4EC40EB28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8" name="Line 2102">
                <a:extLst>
                  <a:ext uri="{FF2B5EF4-FFF2-40B4-BE49-F238E27FC236}">
                    <a16:creationId xmlns:a16="http://schemas.microsoft.com/office/drawing/2014/main" id="{EB503F7E-E4B9-9D6B-3106-F088290AD2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49" name="Line 2103">
                <a:extLst>
                  <a:ext uri="{FF2B5EF4-FFF2-40B4-BE49-F238E27FC236}">
                    <a16:creationId xmlns:a16="http://schemas.microsoft.com/office/drawing/2014/main" id="{F77E192A-A604-147A-8F03-DDFBA7F726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0" name="Line 2104">
                <a:extLst>
                  <a:ext uri="{FF2B5EF4-FFF2-40B4-BE49-F238E27FC236}">
                    <a16:creationId xmlns:a16="http://schemas.microsoft.com/office/drawing/2014/main" id="{53CD89BA-CABA-4A8E-35DA-861BA64ECA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269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1" name="Line 2105">
                <a:extLst>
                  <a:ext uri="{FF2B5EF4-FFF2-40B4-BE49-F238E27FC236}">
                    <a16:creationId xmlns:a16="http://schemas.microsoft.com/office/drawing/2014/main" id="{D4621CC3-AA80-BE22-C9F4-222EB37FD2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2" name="Line 2106">
                <a:extLst>
                  <a:ext uri="{FF2B5EF4-FFF2-40B4-BE49-F238E27FC236}">
                    <a16:creationId xmlns:a16="http://schemas.microsoft.com/office/drawing/2014/main" id="{26C72954-6E75-9628-0961-E3DE070008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3" name="Line 2107">
                <a:extLst>
                  <a:ext uri="{FF2B5EF4-FFF2-40B4-BE49-F238E27FC236}">
                    <a16:creationId xmlns:a16="http://schemas.microsoft.com/office/drawing/2014/main" id="{6C453B4E-7122-DDF0-B659-5E2F18424F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4" name="Line 2108">
                <a:extLst>
                  <a:ext uri="{FF2B5EF4-FFF2-40B4-BE49-F238E27FC236}">
                    <a16:creationId xmlns:a16="http://schemas.microsoft.com/office/drawing/2014/main" id="{839B28B5-C14B-3036-DB2A-A1F1E94DC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285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5" name="Line 2109">
                <a:extLst>
                  <a:ext uri="{FF2B5EF4-FFF2-40B4-BE49-F238E27FC236}">
                    <a16:creationId xmlns:a16="http://schemas.microsoft.com/office/drawing/2014/main" id="{DAF8410A-029C-2BBE-8B76-ADC697ABAB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6" name="Line 2110">
                <a:extLst>
                  <a:ext uri="{FF2B5EF4-FFF2-40B4-BE49-F238E27FC236}">
                    <a16:creationId xmlns:a16="http://schemas.microsoft.com/office/drawing/2014/main" id="{DEFE1FD9-FADC-D3EE-1212-09B968FD11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7" name="Line 2111">
                <a:extLst>
                  <a:ext uri="{FF2B5EF4-FFF2-40B4-BE49-F238E27FC236}">
                    <a16:creationId xmlns:a16="http://schemas.microsoft.com/office/drawing/2014/main" id="{24B3F5BB-4A52-D04F-2494-00A807DFC9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8" name="Line 2112">
                <a:extLst>
                  <a:ext uri="{FF2B5EF4-FFF2-40B4-BE49-F238E27FC236}">
                    <a16:creationId xmlns:a16="http://schemas.microsoft.com/office/drawing/2014/main" id="{D9213990-BCF4-C463-D747-2744300A0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302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59" name="Line 2113">
                <a:extLst>
                  <a:ext uri="{FF2B5EF4-FFF2-40B4-BE49-F238E27FC236}">
                    <a16:creationId xmlns:a16="http://schemas.microsoft.com/office/drawing/2014/main" id="{F060CCC5-4C2B-C738-A3EA-7516FEA74F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0" name="Line 2114">
                <a:extLst>
                  <a:ext uri="{FF2B5EF4-FFF2-40B4-BE49-F238E27FC236}">
                    <a16:creationId xmlns:a16="http://schemas.microsoft.com/office/drawing/2014/main" id="{4A7D65D2-FB2E-ED6F-7586-7670BE436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1" name="Line 2115">
                <a:extLst>
                  <a:ext uri="{FF2B5EF4-FFF2-40B4-BE49-F238E27FC236}">
                    <a16:creationId xmlns:a16="http://schemas.microsoft.com/office/drawing/2014/main" id="{E06F4024-6502-563E-9197-E5741D50F7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2" name="Line 2116">
                <a:extLst>
                  <a:ext uri="{FF2B5EF4-FFF2-40B4-BE49-F238E27FC236}">
                    <a16:creationId xmlns:a16="http://schemas.microsoft.com/office/drawing/2014/main" id="{87AC9409-396A-4C48-F040-5221928638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318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3" name="Line 2117">
                <a:extLst>
                  <a:ext uri="{FF2B5EF4-FFF2-40B4-BE49-F238E27FC236}">
                    <a16:creationId xmlns:a16="http://schemas.microsoft.com/office/drawing/2014/main" id="{38E3DD2D-AE3A-F019-1A07-9DBA01CED6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4" name="Line 2118">
                <a:extLst>
                  <a:ext uri="{FF2B5EF4-FFF2-40B4-BE49-F238E27FC236}">
                    <a16:creationId xmlns:a16="http://schemas.microsoft.com/office/drawing/2014/main" id="{66E3276F-40B4-6C1E-F82D-EF1209B43E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5" name="Line 2119">
                <a:extLst>
                  <a:ext uri="{FF2B5EF4-FFF2-40B4-BE49-F238E27FC236}">
                    <a16:creationId xmlns:a16="http://schemas.microsoft.com/office/drawing/2014/main" id="{EEB39815-9B02-C4CB-4D50-BE058CD30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6" name="Line 2120">
                <a:extLst>
                  <a:ext uri="{FF2B5EF4-FFF2-40B4-BE49-F238E27FC236}">
                    <a16:creationId xmlns:a16="http://schemas.microsoft.com/office/drawing/2014/main" id="{F5E1F703-89F3-6BA4-5D8D-30750643BF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335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7" name="Line 2121">
                <a:extLst>
                  <a:ext uri="{FF2B5EF4-FFF2-40B4-BE49-F238E27FC236}">
                    <a16:creationId xmlns:a16="http://schemas.microsoft.com/office/drawing/2014/main" id="{326CE415-98E2-0EB1-F640-184C216AF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121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8" name="Line 2122">
                <a:extLst>
                  <a:ext uri="{FF2B5EF4-FFF2-40B4-BE49-F238E27FC236}">
                    <a16:creationId xmlns:a16="http://schemas.microsoft.com/office/drawing/2014/main" id="{0CAEAA92-DD9A-8D27-0D41-F62E08F0A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69" name="Line 2123">
                <a:extLst>
                  <a:ext uri="{FF2B5EF4-FFF2-40B4-BE49-F238E27FC236}">
                    <a16:creationId xmlns:a16="http://schemas.microsoft.com/office/drawing/2014/main" id="{1CB23939-9419-72ED-2E47-E6A17AF31A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0" name="Line 2124">
                <a:extLst>
                  <a:ext uri="{FF2B5EF4-FFF2-40B4-BE49-F238E27FC236}">
                    <a16:creationId xmlns:a16="http://schemas.microsoft.com/office/drawing/2014/main" id="{9A4EDE63-9C07-CEFC-8A1B-860D9843E2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1" name="Line 2125">
                <a:extLst>
                  <a:ext uri="{FF2B5EF4-FFF2-40B4-BE49-F238E27FC236}">
                    <a16:creationId xmlns:a16="http://schemas.microsoft.com/office/drawing/2014/main" id="{C71A3945-51CD-BA5E-7D83-4E9C186667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137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2" name="Line 2126">
                <a:extLst>
                  <a:ext uri="{FF2B5EF4-FFF2-40B4-BE49-F238E27FC236}">
                    <a16:creationId xmlns:a16="http://schemas.microsoft.com/office/drawing/2014/main" id="{E7579263-BC67-863A-0C23-5C435D709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351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3" name="Line 2127">
                <a:extLst>
                  <a:ext uri="{FF2B5EF4-FFF2-40B4-BE49-F238E27FC236}">
                    <a16:creationId xmlns:a16="http://schemas.microsoft.com/office/drawing/2014/main" id="{D5936651-8BA5-9FB7-97BD-37D3789AB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4" name="Line 2128">
                <a:extLst>
                  <a:ext uri="{FF2B5EF4-FFF2-40B4-BE49-F238E27FC236}">
                    <a16:creationId xmlns:a16="http://schemas.microsoft.com/office/drawing/2014/main" id="{36B54363-C66C-2F0F-6CF9-E5CF41E3C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5" name="Line 2129">
                <a:extLst>
                  <a:ext uri="{FF2B5EF4-FFF2-40B4-BE49-F238E27FC236}">
                    <a16:creationId xmlns:a16="http://schemas.microsoft.com/office/drawing/2014/main" id="{973D0D1E-43C8-8AC6-E761-FA0CA9E668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6" name="Line 2130">
                <a:extLst>
                  <a:ext uri="{FF2B5EF4-FFF2-40B4-BE49-F238E27FC236}">
                    <a16:creationId xmlns:a16="http://schemas.microsoft.com/office/drawing/2014/main" id="{5161FEAF-0553-98D1-D690-A4384EF780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154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7" name="Line 2131">
                <a:extLst>
                  <a:ext uri="{FF2B5EF4-FFF2-40B4-BE49-F238E27FC236}">
                    <a16:creationId xmlns:a16="http://schemas.microsoft.com/office/drawing/2014/main" id="{D33450AF-3891-CC85-527E-C728CB627F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368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8" name="Line 2132">
                <a:extLst>
                  <a:ext uri="{FF2B5EF4-FFF2-40B4-BE49-F238E27FC236}">
                    <a16:creationId xmlns:a16="http://schemas.microsoft.com/office/drawing/2014/main" id="{07DA1EC7-0587-17ED-787D-E99A6DE58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79" name="Line 2133">
                <a:extLst>
                  <a:ext uri="{FF2B5EF4-FFF2-40B4-BE49-F238E27FC236}">
                    <a16:creationId xmlns:a16="http://schemas.microsoft.com/office/drawing/2014/main" id="{90059112-0500-DDFC-970B-51F563F5B1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0" name="Line 2134">
                <a:extLst>
                  <a:ext uri="{FF2B5EF4-FFF2-40B4-BE49-F238E27FC236}">
                    <a16:creationId xmlns:a16="http://schemas.microsoft.com/office/drawing/2014/main" id="{6174AE43-14C9-06D5-10CF-D58B46F146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170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1" name="Line 2135">
                <a:extLst>
                  <a:ext uri="{FF2B5EF4-FFF2-40B4-BE49-F238E27FC236}">
                    <a16:creationId xmlns:a16="http://schemas.microsoft.com/office/drawing/2014/main" id="{17EC6C6A-3DD1-56E8-72CC-E8F321EEB2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2" name="Line 2136">
                <a:extLst>
                  <a:ext uri="{FF2B5EF4-FFF2-40B4-BE49-F238E27FC236}">
                    <a16:creationId xmlns:a16="http://schemas.microsoft.com/office/drawing/2014/main" id="{0A62AE57-B091-2DA4-8B6F-D00D19656D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384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3" name="Line 2137">
                <a:extLst>
                  <a:ext uri="{FF2B5EF4-FFF2-40B4-BE49-F238E27FC236}">
                    <a16:creationId xmlns:a16="http://schemas.microsoft.com/office/drawing/2014/main" id="{73483DF4-8C82-F09B-22C8-21C47B6663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4" name="Line 2138">
                <a:extLst>
                  <a:ext uri="{FF2B5EF4-FFF2-40B4-BE49-F238E27FC236}">
                    <a16:creationId xmlns:a16="http://schemas.microsoft.com/office/drawing/2014/main" id="{781624AC-D522-832D-5ACA-3DA11ABD60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5" name="Line 2139">
                <a:extLst>
                  <a:ext uri="{FF2B5EF4-FFF2-40B4-BE49-F238E27FC236}">
                    <a16:creationId xmlns:a16="http://schemas.microsoft.com/office/drawing/2014/main" id="{8B2D38E6-C444-97F3-5604-F41DE9247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186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6" name="Line 2140">
                <a:extLst>
                  <a:ext uri="{FF2B5EF4-FFF2-40B4-BE49-F238E27FC236}">
                    <a16:creationId xmlns:a16="http://schemas.microsoft.com/office/drawing/2014/main" id="{71F629F4-161E-F1C8-9011-86A39F4913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7" name="Line 2141">
                <a:extLst>
                  <a:ext uri="{FF2B5EF4-FFF2-40B4-BE49-F238E27FC236}">
                    <a16:creationId xmlns:a16="http://schemas.microsoft.com/office/drawing/2014/main" id="{EB952BCD-3AFA-11AE-4105-95F8A6109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401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8" name="Line 2142">
                <a:extLst>
                  <a:ext uri="{FF2B5EF4-FFF2-40B4-BE49-F238E27FC236}">
                    <a16:creationId xmlns:a16="http://schemas.microsoft.com/office/drawing/2014/main" id="{59C72EA3-4374-D6C9-B4C0-2AC3EB8234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203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89" name="Line 2143">
                <a:extLst>
                  <a:ext uri="{FF2B5EF4-FFF2-40B4-BE49-F238E27FC236}">
                    <a16:creationId xmlns:a16="http://schemas.microsoft.com/office/drawing/2014/main" id="{0B0FC35A-4A2C-DBD5-4D81-4ED317A413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0" name="Line 2144">
                <a:extLst>
                  <a:ext uri="{FF2B5EF4-FFF2-40B4-BE49-F238E27FC236}">
                    <a16:creationId xmlns:a16="http://schemas.microsoft.com/office/drawing/2014/main" id="{47758FF4-1A0D-7261-ED55-9EECD2E455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1" name="Line 2145">
                <a:extLst>
                  <a:ext uri="{FF2B5EF4-FFF2-40B4-BE49-F238E27FC236}">
                    <a16:creationId xmlns:a16="http://schemas.microsoft.com/office/drawing/2014/main" id="{2F19C59A-0667-BAD6-53FA-D6AD262509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2" name="Line 2146">
                <a:extLst>
                  <a:ext uri="{FF2B5EF4-FFF2-40B4-BE49-F238E27FC236}">
                    <a16:creationId xmlns:a16="http://schemas.microsoft.com/office/drawing/2014/main" id="{A03205C1-ADEC-8934-47FE-6AF5D9015F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417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3" name="Line 2147">
                <a:extLst>
                  <a:ext uri="{FF2B5EF4-FFF2-40B4-BE49-F238E27FC236}">
                    <a16:creationId xmlns:a16="http://schemas.microsoft.com/office/drawing/2014/main" id="{A0BC5E90-1FBF-AE31-8A2E-7B6AD7F23A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219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4" name="Line 2148">
                <a:extLst>
                  <a:ext uri="{FF2B5EF4-FFF2-40B4-BE49-F238E27FC236}">
                    <a16:creationId xmlns:a16="http://schemas.microsoft.com/office/drawing/2014/main" id="{181A3ADD-37D0-8327-335F-68AD51F08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5" name="Line 2149">
                <a:extLst>
                  <a:ext uri="{FF2B5EF4-FFF2-40B4-BE49-F238E27FC236}">
                    <a16:creationId xmlns:a16="http://schemas.microsoft.com/office/drawing/2014/main" id="{BB7A6F0E-95DE-4B50-CE68-9879C1F362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6" name="Line 2150">
                <a:extLst>
                  <a:ext uri="{FF2B5EF4-FFF2-40B4-BE49-F238E27FC236}">
                    <a16:creationId xmlns:a16="http://schemas.microsoft.com/office/drawing/2014/main" id="{2CE313C7-FE03-AB57-F21F-8FC0E64D1C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7" name="Line 2151">
                <a:extLst>
                  <a:ext uri="{FF2B5EF4-FFF2-40B4-BE49-F238E27FC236}">
                    <a16:creationId xmlns:a16="http://schemas.microsoft.com/office/drawing/2014/main" id="{25584B5F-158B-9054-7EAE-E7C126A9C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434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8" name="Line 2152">
                <a:extLst>
                  <a:ext uri="{FF2B5EF4-FFF2-40B4-BE49-F238E27FC236}">
                    <a16:creationId xmlns:a16="http://schemas.microsoft.com/office/drawing/2014/main" id="{180FFF7D-978A-76DD-AF94-A015EE0A8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236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99" name="Line 2153">
                <a:extLst>
                  <a:ext uri="{FF2B5EF4-FFF2-40B4-BE49-F238E27FC236}">
                    <a16:creationId xmlns:a16="http://schemas.microsoft.com/office/drawing/2014/main" id="{44D20DF6-EA57-BC62-B166-4AAEF297EC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0" name="Line 2154">
                <a:extLst>
                  <a:ext uri="{FF2B5EF4-FFF2-40B4-BE49-F238E27FC236}">
                    <a16:creationId xmlns:a16="http://schemas.microsoft.com/office/drawing/2014/main" id="{A6305D5B-200A-38F1-5699-53C5820C64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1" name="Line 2155">
                <a:extLst>
                  <a:ext uri="{FF2B5EF4-FFF2-40B4-BE49-F238E27FC236}">
                    <a16:creationId xmlns:a16="http://schemas.microsoft.com/office/drawing/2014/main" id="{33A1BFF8-0859-EBD2-27B9-770E6D5851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2" name="Line 2156">
                <a:extLst>
                  <a:ext uri="{FF2B5EF4-FFF2-40B4-BE49-F238E27FC236}">
                    <a16:creationId xmlns:a16="http://schemas.microsoft.com/office/drawing/2014/main" id="{21760E0E-DA11-B569-7F0A-BE84C11A1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450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3" name="Line 2157">
                <a:extLst>
                  <a:ext uri="{FF2B5EF4-FFF2-40B4-BE49-F238E27FC236}">
                    <a16:creationId xmlns:a16="http://schemas.microsoft.com/office/drawing/2014/main" id="{C8DAF95F-B175-016A-9FC7-2774999D05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253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4" name="Line 2158">
                <a:extLst>
                  <a:ext uri="{FF2B5EF4-FFF2-40B4-BE49-F238E27FC236}">
                    <a16:creationId xmlns:a16="http://schemas.microsoft.com/office/drawing/2014/main" id="{F9520A90-47CA-2D77-D456-6C24C503DF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5" name="Line 2159">
                <a:extLst>
                  <a:ext uri="{FF2B5EF4-FFF2-40B4-BE49-F238E27FC236}">
                    <a16:creationId xmlns:a16="http://schemas.microsoft.com/office/drawing/2014/main" id="{D8F44AE9-A4D7-7AF0-7DA4-8D41CD949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6" name="Line 2160">
                <a:extLst>
                  <a:ext uri="{FF2B5EF4-FFF2-40B4-BE49-F238E27FC236}">
                    <a16:creationId xmlns:a16="http://schemas.microsoft.com/office/drawing/2014/main" id="{95BD9826-F22D-A61F-E0D3-CEBE316666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7" name="Line 2161">
                <a:extLst>
                  <a:ext uri="{FF2B5EF4-FFF2-40B4-BE49-F238E27FC236}">
                    <a16:creationId xmlns:a16="http://schemas.microsoft.com/office/drawing/2014/main" id="{73AFB98C-26A1-A6FA-9457-D36402AE76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269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8" name="Line 2162">
                <a:extLst>
                  <a:ext uri="{FF2B5EF4-FFF2-40B4-BE49-F238E27FC236}">
                    <a16:creationId xmlns:a16="http://schemas.microsoft.com/office/drawing/2014/main" id="{F1E5DB36-EFFD-E8C9-B88D-AD09B80269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467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09" name="Line 2163">
                <a:extLst>
                  <a:ext uri="{FF2B5EF4-FFF2-40B4-BE49-F238E27FC236}">
                    <a16:creationId xmlns:a16="http://schemas.microsoft.com/office/drawing/2014/main" id="{6C35228E-A92C-F68B-2781-4703C44D0E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0" name="Line 2164">
                <a:extLst>
                  <a:ext uri="{FF2B5EF4-FFF2-40B4-BE49-F238E27FC236}">
                    <a16:creationId xmlns:a16="http://schemas.microsoft.com/office/drawing/2014/main" id="{E2358E2C-6A95-855A-B0F0-5407D50BC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1" name="Line 2165">
                <a:extLst>
                  <a:ext uri="{FF2B5EF4-FFF2-40B4-BE49-F238E27FC236}">
                    <a16:creationId xmlns:a16="http://schemas.microsoft.com/office/drawing/2014/main" id="{707CA9F5-A869-DAAD-1A42-7785A3B79F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2" name="Line 2166">
                <a:extLst>
                  <a:ext uri="{FF2B5EF4-FFF2-40B4-BE49-F238E27FC236}">
                    <a16:creationId xmlns:a16="http://schemas.microsoft.com/office/drawing/2014/main" id="{22DE14DE-2A77-3F83-90E0-80E829C831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285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3" name="Line 2167">
                <a:extLst>
                  <a:ext uri="{FF2B5EF4-FFF2-40B4-BE49-F238E27FC236}">
                    <a16:creationId xmlns:a16="http://schemas.microsoft.com/office/drawing/2014/main" id="{9F8F859C-5EC6-A195-B383-F639D4877F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483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4" name="Line 2168">
                <a:extLst>
                  <a:ext uri="{FF2B5EF4-FFF2-40B4-BE49-F238E27FC236}">
                    <a16:creationId xmlns:a16="http://schemas.microsoft.com/office/drawing/2014/main" id="{B182707B-D912-626A-6EAF-E3435A37C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5" name="Line 2169">
                <a:extLst>
                  <a:ext uri="{FF2B5EF4-FFF2-40B4-BE49-F238E27FC236}">
                    <a16:creationId xmlns:a16="http://schemas.microsoft.com/office/drawing/2014/main" id="{C1C1ADD3-984F-D27A-6A39-0C7ADADC28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6" name="Line 2170">
                <a:extLst>
                  <a:ext uri="{FF2B5EF4-FFF2-40B4-BE49-F238E27FC236}">
                    <a16:creationId xmlns:a16="http://schemas.microsoft.com/office/drawing/2014/main" id="{27240242-0894-1C56-3289-E9E91DDF05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7" name="Line 2171">
                <a:extLst>
                  <a:ext uri="{FF2B5EF4-FFF2-40B4-BE49-F238E27FC236}">
                    <a16:creationId xmlns:a16="http://schemas.microsoft.com/office/drawing/2014/main" id="{E8FC1D1B-BBC5-81D0-3AA1-DE514B0FF4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302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8" name="Line 2172">
                <a:extLst>
                  <a:ext uri="{FF2B5EF4-FFF2-40B4-BE49-F238E27FC236}">
                    <a16:creationId xmlns:a16="http://schemas.microsoft.com/office/drawing/2014/main" id="{0C8DE1BE-5BE0-0086-25AF-CBF71AF302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500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19" name="Line 2173">
                <a:extLst>
                  <a:ext uri="{FF2B5EF4-FFF2-40B4-BE49-F238E27FC236}">
                    <a16:creationId xmlns:a16="http://schemas.microsoft.com/office/drawing/2014/main" id="{1A4CF49B-3254-C491-F5CF-C7D71F9AFC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0" name="Line 2174">
                <a:extLst>
                  <a:ext uri="{FF2B5EF4-FFF2-40B4-BE49-F238E27FC236}">
                    <a16:creationId xmlns:a16="http://schemas.microsoft.com/office/drawing/2014/main" id="{C450943E-0785-558B-9CF5-56770BCCC2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1" name="Line 2175">
                <a:extLst>
                  <a:ext uri="{FF2B5EF4-FFF2-40B4-BE49-F238E27FC236}">
                    <a16:creationId xmlns:a16="http://schemas.microsoft.com/office/drawing/2014/main" id="{111ADB30-0949-96CB-9AB2-0F0AB5BC41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2" name="Line 2176">
                <a:extLst>
                  <a:ext uri="{FF2B5EF4-FFF2-40B4-BE49-F238E27FC236}">
                    <a16:creationId xmlns:a16="http://schemas.microsoft.com/office/drawing/2014/main" id="{3403F504-293F-13F5-E15D-34CC2F1900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318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3" name="Line 2177">
                <a:extLst>
                  <a:ext uri="{FF2B5EF4-FFF2-40B4-BE49-F238E27FC236}">
                    <a16:creationId xmlns:a16="http://schemas.microsoft.com/office/drawing/2014/main" id="{82A21A9F-3EED-FF8E-C529-57F551894E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516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4" name="Line 2178">
                <a:extLst>
                  <a:ext uri="{FF2B5EF4-FFF2-40B4-BE49-F238E27FC236}">
                    <a16:creationId xmlns:a16="http://schemas.microsoft.com/office/drawing/2014/main" id="{FEBA4743-00D7-675A-B529-991A0589A3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5" name="Line 2179">
                <a:extLst>
                  <a:ext uri="{FF2B5EF4-FFF2-40B4-BE49-F238E27FC236}">
                    <a16:creationId xmlns:a16="http://schemas.microsoft.com/office/drawing/2014/main" id="{847F4503-B1EB-40C6-B422-D1C3D6B154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6" name="Line 2180">
                <a:extLst>
                  <a:ext uri="{FF2B5EF4-FFF2-40B4-BE49-F238E27FC236}">
                    <a16:creationId xmlns:a16="http://schemas.microsoft.com/office/drawing/2014/main" id="{A645FADD-A4CF-4FCD-EE05-EAFA9E875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7" name="Line 2181">
                <a:extLst>
                  <a:ext uri="{FF2B5EF4-FFF2-40B4-BE49-F238E27FC236}">
                    <a16:creationId xmlns:a16="http://schemas.microsoft.com/office/drawing/2014/main" id="{3436D6C4-0AB2-E429-1DE8-D91A32E6B8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335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8" name="Line 2182">
                <a:extLst>
                  <a:ext uri="{FF2B5EF4-FFF2-40B4-BE49-F238E27FC236}">
                    <a16:creationId xmlns:a16="http://schemas.microsoft.com/office/drawing/2014/main" id="{BBA4B13E-0429-52F9-FADC-98C7314C8C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533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29" name="Line 2183">
                <a:extLst>
                  <a:ext uri="{FF2B5EF4-FFF2-40B4-BE49-F238E27FC236}">
                    <a16:creationId xmlns:a16="http://schemas.microsoft.com/office/drawing/2014/main" id="{E763C7BA-A775-766B-39BC-187208D6C4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0" name="Line 2184">
                <a:extLst>
                  <a:ext uri="{FF2B5EF4-FFF2-40B4-BE49-F238E27FC236}">
                    <a16:creationId xmlns:a16="http://schemas.microsoft.com/office/drawing/2014/main" id="{178EC1F1-8FC0-91C2-CCF5-5234DBCB6E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1" name="Line 2185">
                <a:extLst>
                  <a:ext uri="{FF2B5EF4-FFF2-40B4-BE49-F238E27FC236}">
                    <a16:creationId xmlns:a16="http://schemas.microsoft.com/office/drawing/2014/main" id="{96A9FB61-A540-1F72-38D8-554362CD01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2" name="Line 2186">
                <a:extLst>
                  <a:ext uri="{FF2B5EF4-FFF2-40B4-BE49-F238E27FC236}">
                    <a16:creationId xmlns:a16="http://schemas.microsoft.com/office/drawing/2014/main" id="{3A4735C7-8E73-0923-3591-BF076F0FA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351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3" name="Line 2187">
                <a:extLst>
                  <a:ext uri="{FF2B5EF4-FFF2-40B4-BE49-F238E27FC236}">
                    <a16:creationId xmlns:a16="http://schemas.microsoft.com/office/drawing/2014/main" id="{0AA4D569-CA98-2F89-12D0-6CB6567E3C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549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4" name="Line 2188">
                <a:extLst>
                  <a:ext uri="{FF2B5EF4-FFF2-40B4-BE49-F238E27FC236}">
                    <a16:creationId xmlns:a16="http://schemas.microsoft.com/office/drawing/2014/main" id="{213A73DC-1A11-9CDE-87C8-64648F8164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5" name="Line 2189">
                <a:extLst>
                  <a:ext uri="{FF2B5EF4-FFF2-40B4-BE49-F238E27FC236}">
                    <a16:creationId xmlns:a16="http://schemas.microsoft.com/office/drawing/2014/main" id="{7D5D15EB-D76B-B5A4-62E7-6B6008D6B0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6" name="Line 2190">
                <a:extLst>
                  <a:ext uri="{FF2B5EF4-FFF2-40B4-BE49-F238E27FC236}">
                    <a16:creationId xmlns:a16="http://schemas.microsoft.com/office/drawing/2014/main" id="{21B316A9-88D5-D06A-8FE1-B426888668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7" name="Line 2191">
                <a:extLst>
                  <a:ext uri="{FF2B5EF4-FFF2-40B4-BE49-F238E27FC236}">
                    <a16:creationId xmlns:a16="http://schemas.microsoft.com/office/drawing/2014/main" id="{766ADC81-F239-58ED-5BCA-90639F75D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368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8" name="Line 2192">
                <a:extLst>
                  <a:ext uri="{FF2B5EF4-FFF2-40B4-BE49-F238E27FC236}">
                    <a16:creationId xmlns:a16="http://schemas.microsoft.com/office/drawing/2014/main" id="{5D90D066-39D9-5AC0-1ED9-A78429C29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5661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39" name="Line 2193">
                <a:extLst>
                  <a:ext uri="{FF2B5EF4-FFF2-40B4-BE49-F238E27FC236}">
                    <a16:creationId xmlns:a16="http://schemas.microsoft.com/office/drawing/2014/main" id="{8C601D04-F018-FAF9-DB63-361A4C8329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0" name="Line 2194">
                <a:extLst>
                  <a:ext uri="{FF2B5EF4-FFF2-40B4-BE49-F238E27FC236}">
                    <a16:creationId xmlns:a16="http://schemas.microsoft.com/office/drawing/2014/main" id="{2A27F707-27BE-E850-C202-102AA0AFCB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1" name="Line 2195">
                <a:extLst>
                  <a:ext uri="{FF2B5EF4-FFF2-40B4-BE49-F238E27FC236}">
                    <a16:creationId xmlns:a16="http://schemas.microsoft.com/office/drawing/2014/main" id="{944BB455-3485-D4AD-DFD4-751850F7CE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2" name="Line 2196">
                <a:extLst>
                  <a:ext uri="{FF2B5EF4-FFF2-40B4-BE49-F238E27FC236}">
                    <a16:creationId xmlns:a16="http://schemas.microsoft.com/office/drawing/2014/main" id="{D490FC20-4535-F08C-4B8E-04C5EA1F2F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384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3" name="Line 2197">
                <a:extLst>
                  <a:ext uri="{FF2B5EF4-FFF2-40B4-BE49-F238E27FC236}">
                    <a16:creationId xmlns:a16="http://schemas.microsoft.com/office/drawing/2014/main" id="{889F4F74-2148-11FF-E650-A279CAB50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5826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4" name="Line 2198">
                <a:extLst>
                  <a:ext uri="{FF2B5EF4-FFF2-40B4-BE49-F238E27FC236}">
                    <a16:creationId xmlns:a16="http://schemas.microsoft.com/office/drawing/2014/main" id="{072D1FD4-9D7C-9CB7-CEB9-F18CF1FD4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5" name="Line 2199">
                <a:extLst>
                  <a:ext uri="{FF2B5EF4-FFF2-40B4-BE49-F238E27FC236}">
                    <a16:creationId xmlns:a16="http://schemas.microsoft.com/office/drawing/2014/main" id="{30803E30-0B4A-4A56-CC33-BC38EDC847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6" name="Line 2200">
                <a:extLst>
                  <a:ext uri="{FF2B5EF4-FFF2-40B4-BE49-F238E27FC236}">
                    <a16:creationId xmlns:a16="http://schemas.microsoft.com/office/drawing/2014/main" id="{3713AABB-C70D-599D-44B9-4F859C3987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7" name="Line 2201">
                <a:extLst>
                  <a:ext uri="{FF2B5EF4-FFF2-40B4-BE49-F238E27FC236}">
                    <a16:creationId xmlns:a16="http://schemas.microsoft.com/office/drawing/2014/main" id="{588A8FF1-5627-9514-2602-394DF31B3C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401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8" name="Line 2202">
                <a:extLst>
                  <a:ext uri="{FF2B5EF4-FFF2-40B4-BE49-F238E27FC236}">
                    <a16:creationId xmlns:a16="http://schemas.microsoft.com/office/drawing/2014/main" id="{96471CA8-6C3D-042C-9F9F-A8F3F0F255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599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49" name="Line 2203">
                <a:extLst>
                  <a:ext uri="{FF2B5EF4-FFF2-40B4-BE49-F238E27FC236}">
                    <a16:creationId xmlns:a16="http://schemas.microsoft.com/office/drawing/2014/main" id="{9A19D598-30B8-35DE-8FA4-9075E74078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0" name="Line 2204">
                <a:extLst>
                  <a:ext uri="{FF2B5EF4-FFF2-40B4-BE49-F238E27FC236}">
                    <a16:creationId xmlns:a16="http://schemas.microsoft.com/office/drawing/2014/main" id="{081D37A3-8DAA-3830-55BE-9C62E283D8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1" name="Line 2205">
                <a:extLst>
                  <a:ext uri="{FF2B5EF4-FFF2-40B4-BE49-F238E27FC236}">
                    <a16:creationId xmlns:a16="http://schemas.microsoft.com/office/drawing/2014/main" id="{00B2399E-68AF-E41B-994E-4C5490D111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2" name="Line 2206">
                <a:extLst>
                  <a:ext uri="{FF2B5EF4-FFF2-40B4-BE49-F238E27FC236}">
                    <a16:creationId xmlns:a16="http://schemas.microsoft.com/office/drawing/2014/main" id="{18985513-A31C-117B-7B88-D4F3C1C002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417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3" name="Line 2207">
                <a:extLst>
                  <a:ext uri="{FF2B5EF4-FFF2-40B4-BE49-F238E27FC236}">
                    <a16:creationId xmlns:a16="http://schemas.microsoft.com/office/drawing/2014/main" id="{99F9C9CE-7B01-60A8-17D8-A4EFD8F1F4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615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4" name="Line 2208">
                <a:extLst>
                  <a:ext uri="{FF2B5EF4-FFF2-40B4-BE49-F238E27FC236}">
                    <a16:creationId xmlns:a16="http://schemas.microsoft.com/office/drawing/2014/main" id="{5ADCCEF7-0701-134F-8949-A90391FA88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434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5" name="Line 2209">
                <a:extLst>
                  <a:ext uri="{FF2B5EF4-FFF2-40B4-BE49-F238E27FC236}">
                    <a16:creationId xmlns:a16="http://schemas.microsoft.com/office/drawing/2014/main" id="{4ADDF306-F577-B0F5-4537-9FBF433D5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450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6" name="Line 2210">
                <a:extLst>
                  <a:ext uri="{FF2B5EF4-FFF2-40B4-BE49-F238E27FC236}">
                    <a16:creationId xmlns:a16="http://schemas.microsoft.com/office/drawing/2014/main" id="{DAD6FA35-CA36-2CA5-6B0C-6AC152196B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467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7" name="Line 2211">
                <a:extLst>
                  <a:ext uri="{FF2B5EF4-FFF2-40B4-BE49-F238E27FC236}">
                    <a16:creationId xmlns:a16="http://schemas.microsoft.com/office/drawing/2014/main" id="{F4F84EF0-80B2-6D8A-2D8B-D9CC8610B0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483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8" name="Line 2212">
                <a:extLst>
                  <a:ext uri="{FF2B5EF4-FFF2-40B4-BE49-F238E27FC236}">
                    <a16:creationId xmlns:a16="http://schemas.microsoft.com/office/drawing/2014/main" id="{ED40EDF6-5D28-7089-1E2F-E55D0EAB9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500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59" name="Line 2213">
                <a:extLst>
                  <a:ext uri="{FF2B5EF4-FFF2-40B4-BE49-F238E27FC236}">
                    <a16:creationId xmlns:a16="http://schemas.microsoft.com/office/drawing/2014/main" id="{15DADDF7-0872-182F-B878-5A0B601D0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516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60" name="Line 2214">
                <a:extLst>
                  <a:ext uri="{FF2B5EF4-FFF2-40B4-BE49-F238E27FC236}">
                    <a16:creationId xmlns:a16="http://schemas.microsoft.com/office/drawing/2014/main" id="{24718832-9B2C-D85E-7A94-E8E459DC41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533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6" name="Group 2416">
              <a:extLst>
                <a:ext uri="{FF2B5EF4-FFF2-40B4-BE49-F238E27FC236}">
                  <a16:creationId xmlns:a16="http://schemas.microsoft.com/office/drawing/2014/main" id="{5586C217-C9A8-5E92-E0EE-EE5C6476A2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4" y="1045"/>
              <a:ext cx="1482" cy="5277"/>
              <a:chOff x="3284" y="1045"/>
              <a:chExt cx="1482" cy="5277"/>
            </a:xfrm>
          </p:grpSpPr>
          <p:sp>
            <p:nvSpPr>
              <p:cNvPr id="9861" name="Line 2216">
                <a:extLst>
                  <a:ext uri="{FF2B5EF4-FFF2-40B4-BE49-F238E27FC236}">
                    <a16:creationId xmlns:a16="http://schemas.microsoft.com/office/drawing/2014/main" id="{77452A41-2827-015D-4BA6-1D04E391A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549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2" name="Line 2217">
                <a:extLst>
                  <a:ext uri="{FF2B5EF4-FFF2-40B4-BE49-F238E27FC236}">
                    <a16:creationId xmlns:a16="http://schemas.microsoft.com/office/drawing/2014/main" id="{8DCCE639-BDA3-817B-B45C-C95AC1443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5661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3" name="Line 2218">
                <a:extLst>
                  <a:ext uri="{FF2B5EF4-FFF2-40B4-BE49-F238E27FC236}">
                    <a16:creationId xmlns:a16="http://schemas.microsoft.com/office/drawing/2014/main" id="{50AD526D-2A13-6913-EA49-5B2476C4E2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5826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4" name="Line 2219">
                <a:extLst>
                  <a:ext uri="{FF2B5EF4-FFF2-40B4-BE49-F238E27FC236}">
                    <a16:creationId xmlns:a16="http://schemas.microsoft.com/office/drawing/2014/main" id="{F45CE482-6146-478B-AA93-40A31C7420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599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5" name="Line 2220">
                <a:extLst>
                  <a:ext uri="{FF2B5EF4-FFF2-40B4-BE49-F238E27FC236}">
                    <a16:creationId xmlns:a16="http://schemas.microsoft.com/office/drawing/2014/main" id="{FEE49F98-1165-48A4-E246-42F0099A33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6" name="Line 2221">
                <a:extLst>
                  <a:ext uri="{FF2B5EF4-FFF2-40B4-BE49-F238E27FC236}">
                    <a16:creationId xmlns:a16="http://schemas.microsoft.com/office/drawing/2014/main" id="{06456138-83F1-CDC7-09E5-221FA1A72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7" name="Line 2222">
                <a:extLst>
                  <a:ext uri="{FF2B5EF4-FFF2-40B4-BE49-F238E27FC236}">
                    <a16:creationId xmlns:a16="http://schemas.microsoft.com/office/drawing/2014/main" id="{489FFEEF-2B52-F3DF-187D-DF3BC790B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615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8" name="Line 2223">
                <a:extLst>
                  <a:ext uri="{FF2B5EF4-FFF2-40B4-BE49-F238E27FC236}">
                    <a16:creationId xmlns:a16="http://schemas.microsoft.com/office/drawing/2014/main" id="{4B58FAB5-B6B5-BFB9-C3E0-59F84C6154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632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9" name="Line 2224">
                <a:extLst>
                  <a:ext uri="{FF2B5EF4-FFF2-40B4-BE49-F238E27FC236}">
                    <a16:creationId xmlns:a16="http://schemas.microsoft.com/office/drawing/2014/main" id="{493FB92E-6DCC-BFBC-0020-2F21D7CBE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0" name="Line 2225">
                <a:extLst>
                  <a:ext uri="{FF2B5EF4-FFF2-40B4-BE49-F238E27FC236}">
                    <a16:creationId xmlns:a16="http://schemas.microsoft.com/office/drawing/2014/main" id="{E5FD39B5-2245-A4D7-C731-EBCAB13617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1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1" name="Line 2226">
                <a:extLst>
                  <a:ext uri="{FF2B5EF4-FFF2-40B4-BE49-F238E27FC236}">
                    <a16:creationId xmlns:a16="http://schemas.microsoft.com/office/drawing/2014/main" id="{FA450EAE-9DDF-86E0-82C2-DCB4758A4B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8" y="104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2" name="Line 2227">
                <a:extLst>
                  <a:ext uri="{FF2B5EF4-FFF2-40B4-BE49-F238E27FC236}">
                    <a16:creationId xmlns:a16="http://schemas.microsoft.com/office/drawing/2014/main" id="{6CB39E73-7FA4-DD17-F4FA-F179127442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5" y="104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3" name="Line 2228">
                <a:extLst>
                  <a:ext uri="{FF2B5EF4-FFF2-40B4-BE49-F238E27FC236}">
                    <a16:creationId xmlns:a16="http://schemas.microsoft.com/office/drawing/2014/main" id="{332C328D-D6D2-B28A-5752-525EECEA7A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4" name="Line 2229">
                <a:extLst>
                  <a:ext uri="{FF2B5EF4-FFF2-40B4-BE49-F238E27FC236}">
                    <a16:creationId xmlns:a16="http://schemas.microsoft.com/office/drawing/2014/main" id="{760B073A-783D-7DA9-72D8-E14930288C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5" name="Line 2230">
                <a:extLst>
                  <a:ext uri="{FF2B5EF4-FFF2-40B4-BE49-F238E27FC236}">
                    <a16:creationId xmlns:a16="http://schemas.microsoft.com/office/drawing/2014/main" id="{E8D44D32-355C-4192-697C-D5A3B844FE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6" name="Line 2231">
                <a:extLst>
                  <a:ext uri="{FF2B5EF4-FFF2-40B4-BE49-F238E27FC236}">
                    <a16:creationId xmlns:a16="http://schemas.microsoft.com/office/drawing/2014/main" id="{2BA00882-784C-8BA0-361F-4008CD3CD7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7" name="Line 2232">
                <a:extLst>
                  <a:ext uri="{FF2B5EF4-FFF2-40B4-BE49-F238E27FC236}">
                    <a16:creationId xmlns:a16="http://schemas.microsoft.com/office/drawing/2014/main" id="{CBD41C58-22E9-FF15-2FAD-8C05B5693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8" name="Line 2233">
                <a:extLst>
                  <a:ext uri="{FF2B5EF4-FFF2-40B4-BE49-F238E27FC236}">
                    <a16:creationId xmlns:a16="http://schemas.microsoft.com/office/drawing/2014/main" id="{0A194F46-6B50-CB9E-25E5-47E0BF49C8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79" name="Line 2234">
                <a:extLst>
                  <a:ext uri="{FF2B5EF4-FFF2-40B4-BE49-F238E27FC236}">
                    <a16:creationId xmlns:a16="http://schemas.microsoft.com/office/drawing/2014/main" id="{80474FED-4801-EDB5-6A7F-051AD3E36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0" name="Line 2235">
                <a:extLst>
                  <a:ext uri="{FF2B5EF4-FFF2-40B4-BE49-F238E27FC236}">
                    <a16:creationId xmlns:a16="http://schemas.microsoft.com/office/drawing/2014/main" id="{1F203A6A-5E6B-9BBD-DBA3-FCB745456D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1" name="Line 2236">
                <a:extLst>
                  <a:ext uri="{FF2B5EF4-FFF2-40B4-BE49-F238E27FC236}">
                    <a16:creationId xmlns:a16="http://schemas.microsoft.com/office/drawing/2014/main" id="{6E6F0366-60AD-2228-8318-651A96086E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2" name="Line 2237">
                <a:extLst>
                  <a:ext uri="{FF2B5EF4-FFF2-40B4-BE49-F238E27FC236}">
                    <a16:creationId xmlns:a16="http://schemas.microsoft.com/office/drawing/2014/main" id="{EC5FBC27-710E-B9C4-D9D5-B4A2EA47EC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3" name="Line 2238">
                <a:extLst>
                  <a:ext uri="{FF2B5EF4-FFF2-40B4-BE49-F238E27FC236}">
                    <a16:creationId xmlns:a16="http://schemas.microsoft.com/office/drawing/2014/main" id="{A80B4F0D-3ABB-8978-9528-390E9DC8CD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4" name="Line 2239">
                <a:extLst>
                  <a:ext uri="{FF2B5EF4-FFF2-40B4-BE49-F238E27FC236}">
                    <a16:creationId xmlns:a16="http://schemas.microsoft.com/office/drawing/2014/main" id="{51A0DD86-7DE2-842A-EE8A-624FFFD57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5" name="Line 2240">
                <a:extLst>
                  <a:ext uri="{FF2B5EF4-FFF2-40B4-BE49-F238E27FC236}">
                    <a16:creationId xmlns:a16="http://schemas.microsoft.com/office/drawing/2014/main" id="{19D07B5C-5D32-A5BE-3EA6-04BB6C847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6" name="Line 2241">
                <a:extLst>
                  <a:ext uri="{FF2B5EF4-FFF2-40B4-BE49-F238E27FC236}">
                    <a16:creationId xmlns:a16="http://schemas.microsoft.com/office/drawing/2014/main" id="{45DDE8B1-72E8-039E-AF2D-29775CAF20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7" name="Line 2242">
                <a:extLst>
                  <a:ext uri="{FF2B5EF4-FFF2-40B4-BE49-F238E27FC236}">
                    <a16:creationId xmlns:a16="http://schemas.microsoft.com/office/drawing/2014/main" id="{36EDB52E-DC37-F3BF-7476-6B1EC01A5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8" name="Line 2243">
                <a:extLst>
                  <a:ext uri="{FF2B5EF4-FFF2-40B4-BE49-F238E27FC236}">
                    <a16:creationId xmlns:a16="http://schemas.microsoft.com/office/drawing/2014/main" id="{9EB80238-5E13-EE8D-F857-2F51648B4B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89" name="Line 2244">
                <a:extLst>
                  <a:ext uri="{FF2B5EF4-FFF2-40B4-BE49-F238E27FC236}">
                    <a16:creationId xmlns:a16="http://schemas.microsoft.com/office/drawing/2014/main" id="{B853FB1F-4ACE-D00D-94C4-D9CF1378A4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0" name="Line 2245">
                <a:extLst>
                  <a:ext uri="{FF2B5EF4-FFF2-40B4-BE49-F238E27FC236}">
                    <a16:creationId xmlns:a16="http://schemas.microsoft.com/office/drawing/2014/main" id="{E308A17B-18CE-7E73-E928-EF9C363908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1" name="Line 2246">
                <a:extLst>
                  <a:ext uri="{FF2B5EF4-FFF2-40B4-BE49-F238E27FC236}">
                    <a16:creationId xmlns:a16="http://schemas.microsoft.com/office/drawing/2014/main" id="{D1EA0A49-B81E-8E95-D54E-690D2FA3FD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2" name="Line 2247">
                <a:extLst>
                  <a:ext uri="{FF2B5EF4-FFF2-40B4-BE49-F238E27FC236}">
                    <a16:creationId xmlns:a16="http://schemas.microsoft.com/office/drawing/2014/main" id="{19E509DF-1BB7-D6D6-775D-9C3EDFEFD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3" name="Line 2248">
                <a:extLst>
                  <a:ext uri="{FF2B5EF4-FFF2-40B4-BE49-F238E27FC236}">
                    <a16:creationId xmlns:a16="http://schemas.microsoft.com/office/drawing/2014/main" id="{DDC47956-DB14-606B-417F-D5CA859A2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4" name="Line 2249">
                <a:extLst>
                  <a:ext uri="{FF2B5EF4-FFF2-40B4-BE49-F238E27FC236}">
                    <a16:creationId xmlns:a16="http://schemas.microsoft.com/office/drawing/2014/main" id="{6A739320-C913-AFA4-6A57-E1076173C7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5" name="Line 2250">
                <a:extLst>
                  <a:ext uri="{FF2B5EF4-FFF2-40B4-BE49-F238E27FC236}">
                    <a16:creationId xmlns:a16="http://schemas.microsoft.com/office/drawing/2014/main" id="{CCEF6357-F603-0A61-DECA-BE0180840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6" name="Line 2251">
                <a:extLst>
                  <a:ext uri="{FF2B5EF4-FFF2-40B4-BE49-F238E27FC236}">
                    <a16:creationId xmlns:a16="http://schemas.microsoft.com/office/drawing/2014/main" id="{150C2EB2-34F6-0EA9-8978-18E7A0717D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7" name="Line 2252">
                <a:extLst>
                  <a:ext uri="{FF2B5EF4-FFF2-40B4-BE49-F238E27FC236}">
                    <a16:creationId xmlns:a16="http://schemas.microsoft.com/office/drawing/2014/main" id="{E7CD4898-DD8F-2771-098A-35220B82C4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8" name="Line 2253">
                <a:extLst>
                  <a:ext uri="{FF2B5EF4-FFF2-40B4-BE49-F238E27FC236}">
                    <a16:creationId xmlns:a16="http://schemas.microsoft.com/office/drawing/2014/main" id="{BE485CF7-85B5-31AF-728E-9EEB4EDE03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99" name="Line 2254">
                <a:extLst>
                  <a:ext uri="{FF2B5EF4-FFF2-40B4-BE49-F238E27FC236}">
                    <a16:creationId xmlns:a16="http://schemas.microsoft.com/office/drawing/2014/main" id="{F0D10098-1936-F7CB-C96A-2B421552A4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0" name="Line 2255">
                <a:extLst>
                  <a:ext uri="{FF2B5EF4-FFF2-40B4-BE49-F238E27FC236}">
                    <a16:creationId xmlns:a16="http://schemas.microsoft.com/office/drawing/2014/main" id="{6771FC2C-1C35-D68F-897F-42A969B4D2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1" name="Line 2256">
                <a:extLst>
                  <a:ext uri="{FF2B5EF4-FFF2-40B4-BE49-F238E27FC236}">
                    <a16:creationId xmlns:a16="http://schemas.microsoft.com/office/drawing/2014/main" id="{F79ADFE9-0113-6AB3-1061-A2057A114E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2" name="Line 2257">
                <a:extLst>
                  <a:ext uri="{FF2B5EF4-FFF2-40B4-BE49-F238E27FC236}">
                    <a16:creationId xmlns:a16="http://schemas.microsoft.com/office/drawing/2014/main" id="{38210A4D-6BA3-F69C-E95E-32C5E9CAB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3" name="Line 2258">
                <a:extLst>
                  <a:ext uri="{FF2B5EF4-FFF2-40B4-BE49-F238E27FC236}">
                    <a16:creationId xmlns:a16="http://schemas.microsoft.com/office/drawing/2014/main" id="{7113773A-DA85-10BD-3594-C080177AF1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4" name="Line 2259">
                <a:extLst>
                  <a:ext uri="{FF2B5EF4-FFF2-40B4-BE49-F238E27FC236}">
                    <a16:creationId xmlns:a16="http://schemas.microsoft.com/office/drawing/2014/main" id="{4F4A4A1D-E503-68DF-15AE-26E4442850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5" name="Line 2260">
                <a:extLst>
                  <a:ext uri="{FF2B5EF4-FFF2-40B4-BE49-F238E27FC236}">
                    <a16:creationId xmlns:a16="http://schemas.microsoft.com/office/drawing/2014/main" id="{729BAB98-BE10-3AE5-ECF6-5F9D22EB5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6" name="Line 2261">
                <a:extLst>
                  <a:ext uri="{FF2B5EF4-FFF2-40B4-BE49-F238E27FC236}">
                    <a16:creationId xmlns:a16="http://schemas.microsoft.com/office/drawing/2014/main" id="{1F59526E-1811-E660-EB08-639D1A03C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7" name="Line 2262">
                <a:extLst>
                  <a:ext uri="{FF2B5EF4-FFF2-40B4-BE49-F238E27FC236}">
                    <a16:creationId xmlns:a16="http://schemas.microsoft.com/office/drawing/2014/main" id="{3D203D7B-9057-E837-299C-8791ADA1F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8" name="Line 2263">
                <a:extLst>
                  <a:ext uri="{FF2B5EF4-FFF2-40B4-BE49-F238E27FC236}">
                    <a16:creationId xmlns:a16="http://schemas.microsoft.com/office/drawing/2014/main" id="{8ECCC524-2216-E4EF-40A8-018DE22B83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09" name="Line 2264">
                <a:extLst>
                  <a:ext uri="{FF2B5EF4-FFF2-40B4-BE49-F238E27FC236}">
                    <a16:creationId xmlns:a16="http://schemas.microsoft.com/office/drawing/2014/main" id="{1486E0C7-F0EE-E252-68A9-518B75B2B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0" name="Line 2265">
                <a:extLst>
                  <a:ext uri="{FF2B5EF4-FFF2-40B4-BE49-F238E27FC236}">
                    <a16:creationId xmlns:a16="http://schemas.microsoft.com/office/drawing/2014/main" id="{ABE2E3E6-9200-4B4C-A5B3-2EC6ED0111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1" name="Line 2266">
                <a:extLst>
                  <a:ext uri="{FF2B5EF4-FFF2-40B4-BE49-F238E27FC236}">
                    <a16:creationId xmlns:a16="http://schemas.microsoft.com/office/drawing/2014/main" id="{F3B90815-07A1-4D06-EFE1-3681C78BC3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2" name="Line 2267">
                <a:extLst>
                  <a:ext uri="{FF2B5EF4-FFF2-40B4-BE49-F238E27FC236}">
                    <a16:creationId xmlns:a16="http://schemas.microsoft.com/office/drawing/2014/main" id="{767FAFCC-D4B6-D9DB-360A-EA58B9C71A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3" name="Line 2268">
                <a:extLst>
                  <a:ext uri="{FF2B5EF4-FFF2-40B4-BE49-F238E27FC236}">
                    <a16:creationId xmlns:a16="http://schemas.microsoft.com/office/drawing/2014/main" id="{4BA0C908-4C94-67AE-5685-B773958349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4" name="Line 2269">
                <a:extLst>
                  <a:ext uri="{FF2B5EF4-FFF2-40B4-BE49-F238E27FC236}">
                    <a16:creationId xmlns:a16="http://schemas.microsoft.com/office/drawing/2014/main" id="{0E9E02F9-32A7-3996-CFF3-9E341537D0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5" name="Line 2270">
                <a:extLst>
                  <a:ext uri="{FF2B5EF4-FFF2-40B4-BE49-F238E27FC236}">
                    <a16:creationId xmlns:a16="http://schemas.microsoft.com/office/drawing/2014/main" id="{FE557F31-5344-5C1A-B3D2-FBC1DD661D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6" name="Line 2271">
                <a:extLst>
                  <a:ext uri="{FF2B5EF4-FFF2-40B4-BE49-F238E27FC236}">
                    <a16:creationId xmlns:a16="http://schemas.microsoft.com/office/drawing/2014/main" id="{5446CFA7-5BF6-9FA4-3726-7B95BC3E30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7" name="Line 2272">
                <a:extLst>
                  <a:ext uri="{FF2B5EF4-FFF2-40B4-BE49-F238E27FC236}">
                    <a16:creationId xmlns:a16="http://schemas.microsoft.com/office/drawing/2014/main" id="{9E255F76-691A-08EB-38BB-334F07558C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8" name="Line 2273">
                <a:extLst>
                  <a:ext uri="{FF2B5EF4-FFF2-40B4-BE49-F238E27FC236}">
                    <a16:creationId xmlns:a16="http://schemas.microsoft.com/office/drawing/2014/main" id="{816ADDFB-CFF1-6B0D-89F6-7D98A9FA5D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19" name="Line 2274">
                <a:extLst>
                  <a:ext uri="{FF2B5EF4-FFF2-40B4-BE49-F238E27FC236}">
                    <a16:creationId xmlns:a16="http://schemas.microsoft.com/office/drawing/2014/main" id="{49BF1C7C-414C-D377-7BD4-6BCD96F9B7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0" name="Line 2275">
                <a:extLst>
                  <a:ext uri="{FF2B5EF4-FFF2-40B4-BE49-F238E27FC236}">
                    <a16:creationId xmlns:a16="http://schemas.microsoft.com/office/drawing/2014/main" id="{BBFA7B2F-E88B-9032-22A3-9CEFE79DF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1" name="Line 2276">
                <a:extLst>
                  <a:ext uri="{FF2B5EF4-FFF2-40B4-BE49-F238E27FC236}">
                    <a16:creationId xmlns:a16="http://schemas.microsoft.com/office/drawing/2014/main" id="{C280A15D-5727-4E20-98E1-902782EAA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2" name="Line 2277">
                <a:extLst>
                  <a:ext uri="{FF2B5EF4-FFF2-40B4-BE49-F238E27FC236}">
                    <a16:creationId xmlns:a16="http://schemas.microsoft.com/office/drawing/2014/main" id="{E7D6AC7D-F177-A2CF-E4B7-3C836E5DBE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3" name="Line 2278">
                <a:extLst>
                  <a:ext uri="{FF2B5EF4-FFF2-40B4-BE49-F238E27FC236}">
                    <a16:creationId xmlns:a16="http://schemas.microsoft.com/office/drawing/2014/main" id="{D86083CD-6BB5-24E3-C777-DEC61A79A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4" name="Line 2279">
                <a:extLst>
                  <a:ext uri="{FF2B5EF4-FFF2-40B4-BE49-F238E27FC236}">
                    <a16:creationId xmlns:a16="http://schemas.microsoft.com/office/drawing/2014/main" id="{292C3260-1023-9DE5-ECBD-ED7BDCD12F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5" name="Line 2280">
                <a:extLst>
                  <a:ext uri="{FF2B5EF4-FFF2-40B4-BE49-F238E27FC236}">
                    <a16:creationId xmlns:a16="http://schemas.microsoft.com/office/drawing/2014/main" id="{173FB5C9-FF39-306C-0346-25B999891A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6" name="Line 2281">
                <a:extLst>
                  <a:ext uri="{FF2B5EF4-FFF2-40B4-BE49-F238E27FC236}">
                    <a16:creationId xmlns:a16="http://schemas.microsoft.com/office/drawing/2014/main" id="{61C63E85-276E-5101-BD4D-0DB8DF9D61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7" name="Line 2282">
                <a:extLst>
                  <a:ext uri="{FF2B5EF4-FFF2-40B4-BE49-F238E27FC236}">
                    <a16:creationId xmlns:a16="http://schemas.microsoft.com/office/drawing/2014/main" id="{78F95C6A-639B-C0C4-6C6B-07EB4B4C8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8" name="Line 2283">
                <a:extLst>
                  <a:ext uri="{FF2B5EF4-FFF2-40B4-BE49-F238E27FC236}">
                    <a16:creationId xmlns:a16="http://schemas.microsoft.com/office/drawing/2014/main" id="{4B4DF5CC-AF7B-7DF2-ED8E-2B54C4EB56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29" name="Line 2284">
                <a:extLst>
                  <a:ext uri="{FF2B5EF4-FFF2-40B4-BE49-F238E27FC236}">
                    <a16:creationId xmlns:a16="http://schemas.microsoft.com/office/drawing/2014/main" id="{17C8CD00-28AC-4532-2BB3-6AEABF5EAE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0" name="Line 2285">
                <a:extLst>
                  <a:ext uri="{FF2B5EF4-FFF2-40B4-BE49-F238E27FC236}">
                    <a16:creationId xmlns:a16="http://schemas.microsoft.com/office/drawing/2014/main" id="{C5B50D24-FE62-1AC4-B079-28811BBE6C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1" name="Line 2286">
                <a:extLst>
                  <a:ext uri="{FF2B5EF4-FFF2-40B4-BE49-F238E27FC236}">
                    <a16:creationId xmlns:a16="http://schemas.microsoft.com/office/drawing/2014/main" id="{58AE3C22-6ACB-DD69-77E0-497475793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2" name="Line 2287">
                <a:extLst>
                  <a:ext uri="{FF2B5EF4-FFF2-40B4-BE49-F238E27FC236}">
                    <a16:creationId xmlns:a16="http://schemas.microsoft.com/office/drawing/2014/main" id="{430C95BC-4E2A-0B07-5C54-40C3C8324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3" name="Line 2288">
                <a:extLst>
                  <a:ext uri="{FF2B5EF4-FFF2-40B4-BE49-F238E27FC236}">
                    <a16:creationId xmlns:a16="http://schemas.microsoft.com/office/drawing/2014/main" id="{52CAD77C-137F-1F82-BCA4-A6845B625A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4" name="Line 2289">
                <a:extLst>
                  <a:ext uri="{FF2B5EF4-FFF2-40B4-BE49-F238E27FC236}">
                    <a16:creationId xmlns:a16="http://schemas.microsoft.com/office/drawing/2014/main" id="{887099C6-8CA1-B574-484C-0F137D118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2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5" name="Line 2290">
                <a:extLst>
                  <a:ext uri="{FF2B5EF4-FFF2-40B4-BE49-F238E27FC236}">
                    <a16:creationId xmlns:a16="http://schemas.microsoft.com/office/drawing/2014/main" id="{C40DDC4F-4492-53EE-6148-E82F08DFEC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6" name="Line 2291">
                <a:extLst>
                  <a:ext uri="{FF2B5EF4-FFF2-40B4-BE49-F238E27FC236}">
                    <a16:creationId xmlns:a16="http://schemas.microsoft.com/office/drawing/2014/main" id="{35670267-4610-A9F2-4CCE-DD8ECBE0F7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7" name="Line 2292">
                <a:extLst>
                  <a:ext uri="{FF2B5EF4-FFF2-40B4-BE49-F238E27FC236}">
                    <a16:creationId xmlns:a16="http://schemas.microsoft.com/office/drawing/2014/main" id="{44880BD7-895E-49C7-3939-B8CCC49CDE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632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8" name="Line 2293">
                <a:extLst>
                  <a:ext uri="{FF2B5EF4-FFF2-40B4-BE49-F238E27FC236}">
                    <a16:creationId xmlns:a16="http://schemas.microsoft.com/office/drawing/2014/main" id="{FF69781D-AD02-9FFF-4B57-023F5E799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39" name="Line 2294">
                <a:extLst>
                  <a:ext uri="{FF2B5EF4-FFF2-40B4-BE49-F238E27FC236}">
                    <a16:creationId xmlns:a16="http://schemas.microsoft.com/office/drawing/2014/main" id="{B320FF2D-1758-A7BF-30B8-CDD7855B0C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121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0" name="Line 2295">
                <a:extLst>
                  <a:ext uri="{FF2B5EF4-FFF2-40B4-BE49-F238E27FC236}">
                    <a16:creationId xmlns:a16="http://schemas.microsoft.com/office/drawing/2014/main" id="{4BC2D4AE-EA05-D7A0-7A86-44C18E67C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1" name="Line 2296">
                <a:extLst>
                  <a:ext uri="{FF2B5EF4-FFF2-40B4-BE49-F238E27FC236}">
                    <a16:creationId xmlns:a16="http://schemas.microsoft.com/office/drawing/2014/main" id="{562C6185-9604-A3F1-9804-8A90FB9C72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2" name="Line 2297">
                <a:extLst>
                  <a:ext uri="{FF2B5EF4-FFF2-40B4-BE49-F238E27FC236}">
                    <a16:creationId xmlns:a16="http://schemas.microsoft.com/office/drawing/2014/main" id="{5CED07FB-0941-197D-B1BC-D3342E6551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3" name="Line 2298">
                <a:extLst>
                  <a:ext uri="{FF2B5EF4-FFF2-40B4-BE49-F238E27FC236}">
                    <a16:creationId xmlns:a16="http://schemas.microsoft.com/office/drawing/2014/main" id="{C8448FF8-BDDA-9671-8873-78F5FCF2EC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137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4" name="Line 2299">
                <a:extLst>
                  <a:ext uri="{FF2B5EF4-FFF2-40B4-BE49-F238E27FC236}">
                    <a16:creationId xmlns:a16="http://schemas.microsoft.com/office/drawing/2014/main" id="{9155029B-A58C-944C-3C02-73C0212FA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5" name="Line 2300">
                <a:extLst>
                  <a:ext uri="{FF2B5EF4-FFF2-40B4-BE49-F238E27FC236}">
                    <a16:creationId xmlns:a16="http://schemas.microsoft.com/office/drawing/2014/main" id="{4DF089BE-2419-DD63-814A-BE2A7FD97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6" name="Line 2301">
                <a:extLst>
                  <a:ext uri="{FF2B5EF4-FFF2-40B4-BE49-F238E27FC236}">
                    <a16:creationId xmlns:a16="http://schemas.microsoft.com/office/drawing/2014/main" id="{E23FFC38-D775-988B-3A3C-06A9C3B2AD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7" name="Line 2302">
                <a:extLst>
                  <a:ext uri="{FF2B5EF4-FFF2-40B4-BE49-F238E27FC236}">
                    <a16:creationId xmlns:a16="http://schemas.microsoft.com/office/drawing/2014/main" id="{1FA58BAE-1E69-9351-29A4-BA7522E6DD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154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8" name="Line 2303">
                <a:extLst>
                  <a:ext uri="{FF2B5EF4-FFF2-40B4-BE49-F238E27FC236}">
                    <a16:creationId xmlns:a16="http://schemas.microsoft.com/office/drawing/2014/main" id="{80BB07B4-330B-A464-505A-A510044D4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49" name="Line 2304">
                <a:extLst>
                  <a:ext uri="{FF2B5EF4-FFF2-40B4-BE49-F238E27FC236}">
                    <a16:creationId xmlns:a16="http://schemas.microsoft.com/office/drawing/2014/main" id="{0578194D-9F47-F96C-7EBB-000A66BAB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0" name="Line 2305">
                <a:extLst>
                  <a:ext uri="{FF2B5EF4-FFF2-40B4-BE49-F238E27FC236}">
                    <a16:creationId xmlns:a16="http://schemas.microsoft.com/office/drawing/2014/main" id="{7DB5DB0F-C900-6B8F-12E9-4CCE138DE8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1" name="Line 2306">
                <a:extLst>
                  <a:ext uri="{FF2B5EF4-FFF2-40B4-BE49-F238E27FC236}">
                    <a16:creationId xmlns:a16="http://schemas.microsoft.com/office/drawing/2014/main" id="{B3846559-4C0A-C999-710F-237DE29ED5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170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2" name="Line 2307">
                <a:extLst>
                  <a:ext uri="{FF2B5EF4-FFF2-40B4-BE49-F238E27FC236}">
                    <a16:creationId xmlns:a16="http://schemas.microsoft.com/office/drawing/2014/main" id="{BC43EB46-C170-2872-1985-49C543161B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3" name="Line 2308">
                <a:extLst>
                  <a:ext uri="{FF2B5EF4-FFF2-40B4-BE49-F238E27FC236}">
                    <a16:creationId xmlns:a16="http://schemas.microsoft.com/office/drawing/2014/main" id="{062C4552-8C1A-5A34-CCC2-5F090D9DAC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4" name="Line 2309">
                <a:extLst>
                  <a:ext uri="{FF2B5EF4-FFF2-40B4-BE49-F238E27FC236}">
                    <a16:creationId xmlns:a16="http://schemas.microsoft.com/office/drawing/2014/main" id="{4C868615-F73D-9E17-EAD2-2C4AEE6514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5" name="Line 2310">
                <a:extLst>
                  <a:ext uri="{FF2B5EF4-FFF2-40B4-BE49-F238E27FC236}">
                    <a16:creationId xmlns:a16="http://schemas.microsoft.com/office/drawing/2014/main" id="{E620EB5E-7160-5B97-ED50-EB1781860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186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6" name="Line 2311">
                <a:extLst>
                  <a:ext uri="{FF2B5EF4-FFF2-40B4-BE49-F238E27FC236}">
                    <a16:creationId xmlns:a16="http://schemas.microsoft.com/office/drawing/2014/main" id="{2FE96E7A-BDF5-F6BD-E3E5-55DE05CDED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7" name="Line 2312">
                <a:extLst>
                  <a:ext uri="{FF2B5EF4-FFF2-40B4-BE49-F238E27FC236}">
                    <a16:creationId xmlns:a16="http://schemas.microsoft.com/office/drawing/2014/main" id="{1CD98B4F-19B0-2752-4863-4948DFA1C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8" name="Line 2313">
                <a:extLst>
                  <a:ext uri="{FF2B5EF4-FFF2-40B4-BE49-F238E27FC236}">
                    <a16:creationId xmlns:a16="http://schemas.microsoft.com/office/drawing/2014/main" id="{E09CDC86-2C19-08C3-027A-56729B4A8E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59" name="Line 2314">
                <a:extLst>
                  <a:ext uri="{FF2B5EF4-FFF2-40B4-BE49-F238E27FC236}">
                    <a16:creationId xmlns:a16="http://schemas.microsoft.com/office/drawing/2014/main" id="{84C05219-8C4D-662D-F096-EFBF482349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203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0" name="Line 2315">
                <a:extLst>
                  <a:ext uri="{FF2B5EF4-FFF2-40B4-BE49-F238E27FC236}">
                    <a16:creationId xmlns:a16="http://schemas.microsoft.com/office/drawing/2014/main" id="{16A0EE79-F5F7-A17A-19B4-A7A353A0D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1" name="Line 2316">
                <a:extLst>
                  <a:ext uri="{FF2B5EF4-FFF2-40B4-BE49-F238E27FC236}">
                    <a16:creationId xmlns:a16="http://schemas.microsoft.com/office/drawing/2014/main" id="{54D3826B-D8E6-8A9D-E5CC-3A9F570CB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2" name="Line 2317">
                <a:extLst>
                  <a:ext uri="{FF2B5EF4-FFF2-40B4-BE49-F238E27FC236}">
                    <a16:creationId xmlns:a16="http://schemas.microsoft.com/office/drawing/2014/main" id="{1E629E99-B860-4222-0D6B-482B9F091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3" name="Line 2318">
                <a:extLst>
                  <a:ext uri="{FF2B5EF4-FFF2-40B4-BE49-F238E27FC236}">
                    <a16:creationId xmlns:a16="http://schemas.microsoft.com/office/drawing/2014/main" id="{9EF44130-05CA-2029-4E61-24C0D28198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219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4" name="Line 2319">
                <a:extLst>
                  <a:ext uri="{FF2B5EF4-FFF2-40B4-BE49-F238E27FC236}">
                    <a16:creationId xmlns:a16="http://schemas.microsoft.com/office/drawing/2014/main" id="{FC737FDC-CD54-3B29-C640-3512F176C5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5" name="Line 2320">
                <a:extLst>
                  <a:ext uri="{FF2B5EF4-FFF2-40B4-BE49-F238E27FC236}">
                    <a16:creationId xmlns:a16="http://schemas.microsoft.com/office/drawing/2014/main" id="{1D28C8F3-5492-40DC-B210-EE960114F7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6" name="Line 2321">
                <a:extLst>
                  <a:ext uri="{FF2B5EF4-FFF2-40B4-BE49-F238E27FC236}">
                    <a16:creationId xmlns:a16="http://schemas.microsoft.com/office/drawing/2014/main" id="{01BDEDE2-10C0-E70F-FBF5-EB706D1050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7" name="Line 2322">
                <a:extLst>
                  <a:ext uri="{FF2B5EF4-FFF2-40B4-BE49-F238E27FC236}">
                    <a16:creationId xmlns:a16="http://schemas.microsoft.com/office/drawing/2014/main" id="{128F2032-C205-E580-8F18-821F87AC7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236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8" name="Line 2323">
                <a:extLst>
                  <a:ext uri="{FF2B5EF4-FFF2-40B4-BE49-F238E27FC236}">
                    <a16:creationId xmlns:a16="http://schemas.microsoft.com/office/drawing/2014/main" id="{39B9C66D-B279-AFEA-A36B-15429978DE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69" name="Line 2324">
                <a:extLst>
                  <a:ext uri="{FF2B5EF4-FFF2-40B4-BE49-F238E27FC236}">
                    <a16:creationId xmlns:a16="http://schemas.microsoft.com/office/drawing/2014/main" id="{6C9878F8-9C10-C275-6D70-7361C5F803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0" name="Line 2325">
                <a:extLst>
                  <a:ext uri="{FF2B5EF4-FFF2-40B4-BE49-F238E27FC236}">
                    <a16:creationId xmlns:a16="http://schemas.microsoft.com/office/drawing/2014/main" id="{79979854-C306-E064-D10F-3CFC2E9C0E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1" name="Line 2326">
                <a:extLst>
                  <a:ext uri="{FF2B5EF4-FFF2-40B4-BE49-F238E27FC236}">
                    <a16:creationId xmlns:a16="http://schemas.microsoft.com/office/drawing/2014/main" id="{6B28F46B-9819-2921-E5B0-BCDFABD298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253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2" name="Line 2327">
                <a:extLst>
                  <a:ext uri="{FF2B5EF4-FFF2-40B4-BE49-F238E27FC236}">
                    <a16:creationId xmlns:a16="http://schemas.microsoft.com/office/drawing/2014/main" id="{4230EC86-D429-E57A-A7F7-0101D54D5A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3" name="Line 2328">
                <a:extLst>
                  <a:ext uri="{FF2B5EF4-FFF2-40B4-BE49-F238E27FC236}">
                    <a16:creationId xmlns:a16="http://schemas.microsoft.com/office/drawing/2014/main" id="{6C25F18D-0068-C549-C115-94A6A1730D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4" name="Line 2329">
                <a:extLst>
                  <a:ext uri="{FF2B5EF4-FFF2-40B4-BE49-F238E27FC236}">
                    <a16:creationId xmlns:a16="http://schemas.microsoft.com/office/drawing/2014/main" id="{F2F76310-384F-FC88-62E0-94984BE58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5" name="Line 2330">
                <a:extLst>
                  <a:ext uri="{FF2B5EF4-FFF2-40B4-BE49-F238E27FC236}">
                    <a16:creationId xmlns:a16="http://schemas.microsoft.com/office/drawing/2014/main" id="{B6314351-60AE-7D03-BC60-730A675F82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269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6" name="Line 2331">
                <a:extLst>
                  <a:ext uri="{FF2B5EF4-FFF2-40B4-BE49-F238E27FC236}">
                    <a16:creationId xmlns:a16="http://schemas.microsoft.com/office/drawing/2014/main" id="{AA7F3A65-A0E4-B5EB-0CAD-1AFDA89572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7" name="Line 2332">
                <a:extLst>
                  <a:ext uri="{FF2B5EF4-FFF2-40B4-BE49-F238E27FC236}">
                    <a16:creationId xmlns:a16="http://schemas.microsoft.com/office/drawing/2014/main" id="{DB991DB8-F227-CC32-03EF-6F5C97F70D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8" name="Line 2333">
                <a:extLst>
                  <a:ext uri="{FF2B5EF4-FFF2-40B4-BE49-F238E27FC236}">
                    <a16:creationId xmlns:a16="http://schemas.microsoft.com/office/drawing/2014/main" id="{74739057-2936-2C82-F468-1918E988E4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79" name="Line 2334">
                <a:extLst>
                  <a:ext uri="{FF2B5EF4-FFF2-40B4-BE49-F238E27FC236}">
                    <a16:creationId xmlns:a16="http://schemas.microsoft.com/office/drawing/2014/main" id="{BDD90E78-79D5-392B-B10F-D685ACD7FB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285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0" name="Line 2335">
                <a:extLst>
                  <a:ext uri="{FF2B5EF4-FFF2-40B4-BE49-F238E27FC236}">
                    <a16:creationId xmlns:a16="http://schemas.microsoft.com/office/drawing/2014/main" id="{43656D1F-2278-504B-0495-D8E0317AAD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1" name="Line 2336">
                <a:extLst>
                  <a:ext uri="{FF2B5EF4-FFF2-40B4-BE49-F238E27FC236}">
                    <a16:creationId xmlns:a16="http://schemas.microsoft.com/office/drawing/2014/main" id="{EB5BFB48-DCA8-891F-2A4E-2D05B4632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2" name="Line 2337">
                <a:extLst>
                  <a:ext uri="{FF2B5EF4-FFF2-40B4-BE49-F238E27FC236}">
                    <a16:creationId xmlns:a16="http://schemas.microsoft.com/office/drawing/2014/main" id="{DBBF33C3-62C9-B0BD-1ECB-CC0FE7A75D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3" name="Line 2338">
                <a:extLst>
                  <a:ext uri="{FF2B5EF4-FFF2-40B4-BE49-F238E27FC236}">
                    <a16:creationId xmlns:a16="http://schemas.microsoft.com/office/drawing/2014/main" id="{DB26D8E4-09AA-3E23-21C5-395052778D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302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4" name="Line 2339">
                <a:extLst>
                  <a:ext uri="{FF2B5EF4-FFF2-40B4-BE49-F238E27FC236}">
                    <a16:creationId xmlns:a16="http://schemas.microsoft.com/office/drawing/2014/main" id="{A5D502A6-DB96-EAC4-325A-73D5985B81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5" name="Line 2340">
                <a:extLst>
                  <a:ext uri="{FF2B5EF4-FFF2-40B4-BE49-F238E27FC236}">
                    <a16:creationId xmlns:a16="http://schemas.microsoft.com/office/drawing/2014/main" id="{937C12E1-AA04-CA26-D168-792CFB1AFF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6" name="Line 2341">
                <a:extLst>
                  <a:ext uri="{FF2B5EF4-FFF2-40B4-BE49-F238E27FC236}">
                    <a16:creationId xmlns:a16="http://schemas.microsoft.com/office/drawing/2014/main" id="{8DB32622-D329-734B-A3BE-03B7E7BE32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7" name="Line 2342">
                <a:extLst>
                  <a:ext uri="{FF2B5EF4-FFF2-40B4-BE49-F238E27FC236}">
                    <a16:creationId xmlns:a16="http://schemas.microsoft.com/office/drawing/2014/main" id="{8DA625D4-1BD8-D65A-A531-2CB6F572B3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318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8" name="Line 2343">
                <a:extLst>
                  <a:ext uri="{FF2B5EF4-FFF2-40B4-BE49-F238E27FC236}">
                    <a16:creationId xmlns:a16="http://schemas.microsoft.com/office/drawing/2014/main" id="{7FFBEF65-05CF-008D-9A1E-28746BB914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89" name="Line 2344">
                <a:extLst>
                  <a:ext uri="{FF2B5EF4-FFF2-40B4-BE49-F238E27FC236}">
                    <a16:creationId xmlns:a16="http://schemas.microsoft.com/office/drawing/2014/main" id="{2372B598-7F54-E9FE-A440-D98AE8DA8E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0" name="Line 2345">
                <a:extLst>
                  <a:ext uri="{FF2B5EF4-FFF2-40B4-BE49-F238E27FC236}">
                    <a16:creationId xmlns:a16="http://schemas.microsoft.com/office/drawing/2014/main" id="{9E045C43-29B5-079A-8917-F90C473E3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1" name="Line 2346">
                <a:extLst>
                  <a:ext uri="{FF2B5EF4-FFF2-40B4-BE49-F238E27FC236}">
                    <a16:creationId xmlns:a16="http://schemas.microsoft.com/office/drawing/2014/main" id="{5D4F8F06-AA0D-4BAD-1A97-67EFC0712B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335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2" name="Line 2347">
                <a:extLst>
                  <a:ext uri="{FF2B5EF4-FFF2-40B4-BE49-F238E27FC236}">
                    <a16:creationId xmlns:a16="http://schemas.microsoft.com/office/drawing/2014/main" id="{60279871-1B37-5990-AA82-573E3B8D2E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3" name="Line 2348">
                <a:extLst>
                  <a:ext uri="{FF2B5EF4-FFF2-40B4-BE49-F238E27FC236}">
                    <a16:creationId xmlns:a16="http://schemas.microsoft.com/office/drawing/2014/main" id="{96FC92AF-CE60-EB9A-B690-DD360F80DA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4" name="Line 2349">
                <a:extLst>
                  <a:ext uri="{FF2B5EF4-FFF2-40B4-BE49-F238E27FC236}">
                    <a16:creationId xmlns:a16="http://schemas.microsoft.com/office/drawing/2014/main" id="{8224C2D6-7268-3CF8-9F8D-EFE57788D2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5" name="Line 2350">
                <a:extLst>
                  <a:ext uri="{FF2B5EF4-FFF2-40B4-BE49-F238E27FC236}">
                    <a16:creationId xmlns:a16="http://schemas.microsoft.com/office/drawing/2014/main" id="{8681DE79-B13F-024B-8E86-2AC14E7CC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351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6" name="Line 2351">
                <a:extLst>
                  <a:ext uri="{FF2B5EF4-FFF2-40B4-BE49-F238E27FC236}">
                    <a16:creationId xmlns:a16="http://schemas.microsoft.com/office/drawing/2014/main" id="{E90D7047-EBF9-792C-7E9F-B26C75D8E9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7" name="Line 2352">
                <a:extLst>
                  <a:ext uri="{FF2B5EF4-FFF2-40B4-BE49-F238E27FC236}">
                    <a16:creationId xmlns:a16="http://schemas.microsoft.com/office/drawing/2014/main" id="{D0CA39BD-6BBC-740C-7EE3-AD2A3358E9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8" name="Line 2353">
                <a:extLst>
                  <a:ext uri="{FF2B5EF4-FFF2-40B4-BE49-F238E27FC236}">
                    <a16:creationId xmlns:a16="http://schemas.microsoft.com/office/drawing/2014/main" id="{A5CB459F-1EAB-E50E-33BF-D2C67291D2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99" name="Line 2354">
                <a:extLst>
                  <a:ext uri="{FF2B5EF4-FFF2-40B4-BE49-F238E27FC236}">
                    <a16:creationId xmlns:a16="http://schemas.microsoft.com/office/drawing/2014/main" id="{0004BAEB-6EFC-779E-E709-6865659EB4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368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0" name="Line 2355">
                <a:extLst>
                  <a:ext uri="{FF2B5EF4-FFF2-40B4-BE49-F238E27FC236}">
                    <a16:creationId xmlns:a16="http://schemas.microsoft.com/office/drawing/2014/main" id="{6A6B4B2B-C828-3FDC-97B0-42CD8A0460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1" name="Line 2356">
                <a:extLst>
                  <a:ext uri="{FF2B5EF4-FFF2-40B4-BE49-F238E27FC236}">
                    <a16:creationId xmlns:a16="http://schemas.microsoft.com/office/drawing/2014/main" id="{9755676F-888D-D7C9-832D-03AAD4330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2" name="Line 2357">
                <a:extLst>
                  <a:ext uri="{FF2B5EF4-FFF2-40B4-BE49-F238E27FC236}">
                    <a16:creationId xmlns:a16="http://schemas.microsoft.com/office/drawing/2014/main" id="{50274492-D2D2-51F5-E988-FF8F44A50A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3" name="Line 2358">
                <a:extLst>
                  <a:ext uri="{FF2B5EF4-FFF2-40B4-BE49-F238E27FC236}">
                    <a16:creationId xmlns:a16="http://schemas.microsoft.com/office/drawing/2014/main" id="{CEDAAB75-2F66-3141-8435-2579ED13C7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384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4" name="Line 2359">
                <a:extLst>
                  <a:ext uri="{FF2B5EF4-FFF2-40B4-BE49-F238E27FC236}">
                    <a16:creationId xmlns:a16="http://schemas.microsoft.com/office/drawing/2014/main" id="{47581F3E-6303-34A8-1F99-EC1DFACC52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5" name="Line 2360">
                <a:extLst>
                  <a:ext uri="{FF2B5EF4-FFF2-40B4-BE49-F238E27FC236}">
                    <a16:creationId xmlns:a16="http://schemas.microsoft.com/office/drawing/2014/main" id="{7DDEEBD6-E2EA-9216-1285-9E1DF402F9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6" name="Line 2361">
                <a:extLst>
                  <a:ext uri="{FF2B5EF4-FFF2-40B4-BE49-F238E27FC236}">
                    <a16:creationId xmlns:a16="http://schemas.microsoft.com/office/drawing/2014/main" id="{3BC87785-778E-B1C3-95C2-E92E5FB6FA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7" name="Line 2362">
                <a:extLst>
                  <a:ext uri="{FF2B5EF4-FFF2-40B4-BE49-F238E27FC236}">
                    <a16:creationId xmlns:a16="http://schemas.microsoft.com/office/drawing/2014/main" id="{DE413297-46CE-D9DF-2F75-9AEA9335B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401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8" name="Line 2363">
                <a:extLst>
                  <a:ext uri="{FF2B5EF4-FFF2-40B4-BE49-F238E27FC236}">
                    <a16:creationId xmlns:a16="http://schemas.microsoft.com/office/drawing/2014/main" id="{6914AB30-03FE-68F4-AEF3-B431098C8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09" name="Line 2364">
                <a:extLst>
                  <a:ext uri="{FF2B5EF4-FFF2-40B4-BE49-F238E27FC236}">
                    <a16:creationId xmlns:a16="http://schemas.microsoft.com/office/drawing/2014/main" id="{842594DD-3559-98B6-4CDA-F4FAA4B384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0" name="Line 2365">
                <a:extLst>
                  <a:ext uri="{FF2B5EF4-FFF2-40B4-BE49-F238E27FC236}">
                    <a16:creationId xmlns:a16="http://schemas.microsoft.com/office/drawing/2014/main" id="{25167837-BB66-5C8D-8ECA-406838A63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1" name="Line 2366">
                <a:extLst>
                  <a:ext uri="{FF2B5EF4-FFF2-40B4-BE49-F238E27FC236}">
                    <a16:creationId xmlns:a16="http://schemas.microsoft.com/office/drawing/2014/main" id="{E0C3D0AA-3D33-DAC2-2FE7-FFEF37F9F3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417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2" name="Line 2367">
                <a:extLst>
                  <a:ext uri="{FF2B5EF4-FFF2-40B4-BE49-F238E27FC236}">
                    <a16:creationId xmlns:a16="http://schemas.microsoft.com/office/drawing/2014/main" id="{D677C607-DBEF-9355-359C-9F56FF25AF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3" name="Line 2368">
                <a:extLst>
                  <a:ext uri="{FF2B5EF4-FFF2-40B4-BE49-F238E27FC236}">
                    <a16:creationId xmlns:a16="http://schemas.microsoft.com/office/drawing/2014/main" id="{8D99EB66-79FF-DFC2-C210-18E4011F2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4" name="Line 2369">
                <a:extLst>
                  <a:ext uri="{FF2B5EF4-FFF2-40B4-BE49-F238E27FC236}">
                    <a16:creationId xmlns:a16="http://schemas.microsoft.com/office/drawing/2014/main" id="{5090142F-9BAD-4D96-4965-51F7290D8E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5" name="Line 2370">
                <a:extLst>
                  <a:ext uri="{FF2B5EF4-FFF2-40B4-BE49-F238E27FC236}">
                    <a16:creationId xmlns:a16="http://schemas.microsoft.com/office/drawing/2014/main" id="{263221F5-6D2F-D4FB-A74F-B6FAA689DA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434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6" name="Line 2371">
                <a:extLst>
                  <a:ext uri="{FF2B5EF4-FFF2-40B4-BE49-F238E27FC236}">
                    <a16:creationId xmlns:a16="http://schemas.microsoft.com/office/drawing/2014/main" id="{68357A74-D8A5-B437-6167-16CD35D856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7" name="Line 2372">
                <a:extLst>
                  <a:ext uri="{FF2B5EF4-FFF2-40B4-BE49-F238E27FC236}">
                    <a16:creationId xmlns:a16="http://schemas.microsoft.com/office/drawing/2014/main" id="{72D40FF4-AD81-593C-7A4A-658527EC05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8" name="Line 2373">
                <a:extLst>
                  <a:ext uri="{FF2B5EF4-FFF2-40B4-BE49-F238E27FC236}">
                    <a16:creationId xmlns:a16="http://schemas.microsoft.com/office/drawing/2014/main" id="{5C35DFBB-35A6-B6C3-0819-20316110AB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450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19" name="Line 2374">
                <a:extLst>
                  <a:ext uri="{FF2B5EF4-FFF2-40B4-BE49-F238E27FC236}">
                    <a16:creationId xmlns:a16="http://schemas.microsoft.com/office/drawing/2014/main" id="{2808C2ED-C24B-022C-CAA7-075D512B9B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450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0" name="Line 2375">
                <a:extLst>
                  <a:ext uri="{FF2B5EF4-FFF2-40B4-BE49-F238E27FC236}">
                    <a16:creationId xmlns:a16="http://schemas.microsoft.com/office/drawing/2014/main" id="{F42C75BD-5B69-F341-3CC9-94C6EA4979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1" name="Line 2376">
                <a:extLst>
                  <a:ext uri="{FF2B5EF4-FFF2-40B4-BE49-F238E27FC236}">
                    <a16:creationId xmlns:a16="http://schemas.microsoft.com/office/drawing/2014/main" id="{F6DF9822-698D-4150-CEB0-50C877F7B8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2" name="Line 2377">
                <a:extLst>
                  <a:ext uri="{FF2B5EF4-FFF2-40B4-BE49-F238E27FC236}">
                    <a16:creationId xmlns:a16="http://schemas.microsoft.com/office/drawing/2014/main" id="{33B1B9B8-1DF8-16C6-3FB2-82C60D11DD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467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3" name="Line 2378">
                <a:extLst>
                  <a:ext uri="{FF2B5EF4-FFF2-40B4-BE49-F238E27FC236}">
                    <a16:creationId xmlns:a16="http://schemas.microsoft.com/office/drawing/2014/main" id="{D99BC5DC-361A-1A50-DA18-40FFA02FB2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467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4" name="Line 2379">
                <a:extLst>
                  <a:ext uri="{FF2B5EF4-FFF2-40B4-BE49-F238E27FC236}">
                    <a16:creationId xmlns:a16="http://schemas.microsoft.com/office/drawing/2014/main" id="{652212E4-564E-10D7-6336-7A77018E4A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5" name="Line 2380">
                <a:extLst>
                  <a:ext uri="{FF2B5EF4-FFF2-40B4-BE49-F238E27FC236}">
                    <a16:creationId xmlns:a16="http://schemas.microsoft.com/office/drawing/2014/main" id="{30F752B6-08A5-58CD-3448-DE2FA6550E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6" name="Line 2381">
                <a:extLst>
                  <a:ext uri="{FF2B5EF4-FFF2-40B4-BE49-F238E27FC236}">
                    <a16:creationId xmlns:a16="http://schemas.microsoft.com/office/drawing/2014/main" id="{682BC1DD-2015-E866-C077-9D8659060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483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7" name="Line 2382">
                <a:extLst>
                  <a:ext uri="{FF2B5EF4-FFF2-40B4-BE49-F238E27FC236}">
                    <a16:creationId xmlns:a16="http://schemas.microsoft.com/office/drawing/2014/main" id="{2EEE1760-FD56-B394-7BE7-2937519DF7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483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8" name="Line 2383">
                <a:extLst>
                  <a:ext uri="{FF2B5EF4-FFF2-40B4-BE49-F238E27FC236}">
                    <a16:creationId xmlns:a16="http://schemas.microsoft.com/office/drawing/2014/main" id="{B80E73FA-2057-0E4A-DEE8-01DB0E417E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29" name="Line 2384">
                <a:extLst>
                  <a:ext uri="{FF2B5EF4-FFF2-40B4-BE49-F238E27FC236}">
                    <a16:creationId xmlns:a16="http://schemas.microsoft.com/office/drawing/2014/main" id="{AF75F0EB-EA98-6970-1C20-B4B4427C9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0" name="Line 2385">
                <a:extLst>
                  <a:ext uri="{FF2B5EF4-FFF2-40B4-BE49-F238E27FC236}">
                    <a16:creationId xmlns:a16="http://schemas.microsoft.com/office/drawing/2014/main" id="{D3ED8529-778D-CE3E-3D38-6F5363A0B8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00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1" name="Line 2386">
                <a:extLst>
                  <a:ext uri="{FF2B5EF4-FFF2-40B4-BE49-F238E27FC236}">
                    <a16:creationId xmlns:a16="http://schemas.microsoft.com/office/drawing/2014/main" id="{AC04D42D-B2B2-7375-7DEC-E5E414B6F8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500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2" name="Line 2387">
                <a:extLst>
                  <a:ext uri="{FF2B5EF4-FFF2-40B4-BE49-F238E27FC236}">
                    <a16:creationId xmlns:a16="http://schemas.microsoft.com/office/drawing/2014/main" id="{1B55200D-EFD8-EAC5-74EA-14AF82128C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3" name="Line 2388">
                <a:extLst>
                  <a:ext uri="{FF2B5EF4-FFF2-40B4-BE49-F238E27FC236}">
                    <a16:creationId xmlns:a16="http://schemas.microsoft.com/office/drawing/2014/main" id="{44448223-EBD6-E2A7-D77B-5E4AF15FE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4" name="Line 2389">
                <a:extLst>
                  <a:ext uri="{FF2B5EF4-FFF2-40B4-BE49-F238E27FC236}">
                    <a16:creationId xmlns:a16="http://schemas.microsoft.com/office/drawing/2014/main" id="{48B53FAA-E729-B72C-E867-31302C05F5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16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5" name="Line 2390">
                <a:extLst>
                  <a:ext uri="{FF2B5EF4-FFF2-40B4-BE49-F238E27FC236}">
                    <a16:creationId xmlns:a16="http://schemas.microsoft.com/office/drawing/2014/main" id="{47E4DD6C-ED9A-9BC0-3EDB-3067C0B834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516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6" name="Line 2391">
                <a:extLst>
                  <a:ext uri="{FF2B5EF4-FFF2-40B4-BE49-F238E27FC236}">
                    <a16:creationId xmlns:a16="http://schemas.microsoft.com/office/drawing/2014/main" id="{034421AF-AEE2-872E-6C48-605FE2B069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7" name="Line 2392">
                <a:extLst>
                  <a:ext uri="{FF2B5EF4-FFF2-40B4-BE49-F238E27FC236}">
                    <a16:creationId xmlns:a16="http://schemas.microsoft.com/office/drawing/2014/main" id="{47F248C8-93C5-FBEA-2324-2F9A473ECD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8" name="Line 2393">
                <a:extLst>
                  <a:ext uri="{FF2B5EF4-FFF2-40B4-BE49-F238E27FC236}">
                    <a16:creationId xmlns:a16="http://schemas.microsoft.com/office/drawing/2014/main" id="{6C424CE5-36B9-2FD9-55B3-220418B46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33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39" name="Line 2394">
                <a:extLst>
                  <a:ext uri="{FF2B5EF4-FFF2-40B4-BE49-F238E27FC236}">
                    <a16:creationId xmlns:a16="http://schemas.microsoft.com/office/drawing/2014/main" id="{93C47158-E33F-3963-697F-B67A73BE2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533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0" name="Line 2395">
                <a:extLst>
                  <a:ext uri="{FF2B5EF4-FFF2-40B4-BE49-F238E27FC236}">
                    <a16:creationId xmlns:a16="http://schemas.microsoft.com/office/drawing/2014/main" id="{6284CF68-0F16-DD04-FFFA-DB383313D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1" name="Line 2396">
                <a:extLst>
                  <a:ext uri="{FF2B5EF4-FFF2-40B4-BE49-F238E27FC236}">
                    <a16:creationId xmlns:a16="http://schemas.microsoft.com/office/drawing/2014/main" id="{7573E4B4-8A2D-C211-7C0E-04C8637613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2" name="Line 2397">
                <a:extLst>
                  <a:ext uri="{FF2B5EF4-FFF2-40B4-BE49-F238E27FC236}">
                    <a16:creationId xmlns:a16="http://schemas.microsoft.com/office/drawing/2014/main" id="{31A57A47-A2B1-A419-3793-853FB66D8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497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3" name="Line 2398">
                <a:extLst>
                  <a:ext uri="{FF2B5EF4-FFF2-40B4-BE49-F238E27FC236}">
                    <a16:creationId xmlns:a16="http://schemas.microsoft.com/office/drawing/2014/main" id="{44FF4305-7CDC-7B2F-9CE7-749CE8F5D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5497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4" name="Line 2399">
                <a:extLst>
                  <a:ext uri="{FF2B5EF4-FFF2-40B4-BE49-F238E27FC236}">
                    <a16:creationId xmlns:a16="http://schemas.microsoft.com/office/drawing/2014/main" id="{0D60A464-8093-0133-CA74-65B5FB81A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5" name="Line 2400">
                <a:extLst>
                  <a:ext uri="{FF2B5EF4-FFF2-40B4-BE49-F238E27FC236}">
                    <a16:creationId xmlns:a16="http://schemas.microsoft.com/office/drawing/2014/main" id="{E74CAFDA-C1AB-2361-2087-4CA9AB28C9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6" name="Line 2401">
                <a:extLst>
                  <a:ext uri="{FF2B5EF4-FFF2-40B4-BE49-F238E27FC236}">
                    <a16:creationId xmlns:a16="http://schemas.microsoft.com/office/drawing/2014/main" id="{6177B588-7CBE-0291-A39A-06A273D984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661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7" name="Line 2402">
                <a:extLst>
                  <a:ext uri="{FF2B5EF4-FFF2-40B4-BE49-F238E27FC236}">
                    <a16:creationId xmlns:a16="http://schemas.microsoft.com/office/drawing/2014/main" id="{7D6F9EEE-EF7A-D4B9-9348-B637FDEBEE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5661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8" name="Line 2403">
                <a:extLst>
                  <a:ext uri="{FF2B5EF4-FFF2-40B4-BE49-F238E27FC236}">
                    <a16:creationId xmlns:a16="http://schemas.microsoft.com/office/drawing/2014/main" id="{DB70C66B-708F-BB97-68F9-6538DBD926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49" name="Line 2404">
                <a:extLst>
                  <a:ext uri="{FF2B5EF4-FFF2-40B4-BE49-F238E27FC236}">
                    <a16:creationId xmlns:a16="http://schemas.microsoft.com/office/drawing/2014/main" id="{EAFCD892-7D41-C805-172D-30E26823FD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0" name="Line 2405">
                <a:extLst>
                  <a:ext uri="{FF2B5EF4-FFF2-40B4-BE49-F238E27FC236}">
                    <a16:creationId xmlns:a16="http://schemas.microsoft.com/office/drawing/2014/main" id="{0500375D-2198-D941-D52B-BF115A1A8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826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1" name="Line 2406">
                <a:extLst>
                  <a:ext uri="{FF2B5EF4-FFF2-40B4-BE49-F238E27FC236}">
                    <a16:creationId xmlns:a16="http://schemas.microsoft.com/office/drawing/2014/main" id="{D0005DE0-0C3C-F9F2-FE01-37613748B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5826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2" name="Line 2407">
                <a:extLst>
                  <a:ext uri="{FF2B5EF4-FFF2-40B4-BE49-F238E27FC236}">
                    <a16:creationId xmlns:a16="http://schemas.microsoft.com/office/drawing/2014/main" id="{88175FEE-21C2-B080-6595-86F5A2493F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3" name="Line 2408">
                <a:extLst>
                  <a:ext uri="{FF2B5EF4-FFF2-40B4-BE49-F238E27FC236}">
                    <a16:creationId xmlns:a16="http://schemas.microsoft.com/office/drawing/2014/main" id="{E056DDF4-9CDC-86D7-388F-E6E7C205B8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4" name="Line 2409">
                <a:extLst>
                  <a:ext uri="{FF2B5EF4-FFF2-40B4-BE49-F238E27FC236}">
                    <a16:creationId xmlns:a16="http://schemas.microsoft.com/office/drawing/2014/main" id="{8D4C30AF-6BBD-C48F-320D-5C84AF4F3A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599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5" name="Line 2410">
                <a:extLst>
                  <a:ext uri="{FF2B5EF4-FFF2-40B4-BE49-F238E27FC236}">
                    <a16:creationId xmlns:a16="http://schemas.microsoft.com/office/drawing/2014/main" id="{DA1597F7-F4C9-7895-5494-B92C3195CC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599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6" name="Line 2411">
                <a:extLst>
                  <a:ext uri="{FF2B5EF4-FFF2-40B4-BE49-F238E27FC236}">
                    <a16:creationId xmlns:a16="http://schemas.microsoft.com/office/drawing/2014/main" id="{16629A00-BFB0-46ED-D560-7B0CA5453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7" name="Line 2412">
                <a:extLst>
                  <a:ext uri="{FF2B5EF4-FFF2-40B4-BE49-F238E27FC236}">
                    <a16:creationId xmlns:a16="http://schemas.microsoft.com/office/drawing/2014/main" id="{6EC4DB39-6654-58A8-2B53-450563C0A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8" name="Line 2413">
                <a:extLst>
                  <a:ext uri="{FF2B5EF4-FFF2-40B4-BE49-F238E27FC236}">
                    <a16:creationId xmlns:a16="http://schemas.microsoft.com/office/drawing/2014/main" id="{05BA3C11-3B35-CECF-1D0B-39CD364627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615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59" name="Line 2414">
                <a:extLst>
                  <a:ext uri="{FF2B5EF4-FFF2-40B4-BE49-F238E27FC236}">
                    <a16:creationId xmlns:a16="http://schemas.microsoft.com/office/drawing/2014/main" id="{DC0816C8-0E22-5AC8-F258-CC8631B056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615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60" name="Line 2415">
                <a:extLst>
                  <a:ext uri="{FF2B5EF4-FFF2-40B4-BE49-F238E27FC236}">
                    <a16:creationId xmlns:a16="http://schemas.microsoft.com/office/drawing/2014/main" id="{BF5EB3F3-B9F1-8352-ACED-92EA9B850D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grpSp>
          <p:nvGrpSpPr>
            <p:cNvPr id="17" name="Group 2617">
              <a:extLst>
                <a:ext uri="{FF2B5EF4-FFF2-40B4-BE49-F238E27FC236}">
                  <a16:creationId xmlns:a16="http://schemas.microsoft.com/office/drawing/2014/main" id="{C27BA93C-D8D0-9D64-8332-1CEEC2346D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84" y="1045"/>
              <a:ext cx="2958" cy="5277"/>
              <a:chOff x="3284" y="1045"/>
              <a:chExt cx="2958" cy="5277"/>
            </a:xfrm>
          </p:grpSpPr>
          <p:sp>
            <p:nvSpPr>
              <p:cNvPr id="9661" name="Line 2417">
                <a:extLst>
                  <a:ext uri="{FF2B5EF4-FFF2-40B4-BE49-F238E27FC236}">
                    <a16:creationId xmlns:a16="http://schemas.microsoft.com/office/drawing/2014/main" id="{FFFF9AD8-4C60-EA68-A1F7-F028D4631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2" name="Line 2418">
                <a:extLst>
                  <a:ext uri="{FF2B5EF4-FFF2-40B4-BE49-F238E27FC236}">
                    <a16:creationId xmlns:a16="http://schemas.microsoft.com/office/drawing/2014/main" id="{D5D18AC5-93CD-0F56-886D-1640ED52C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632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3" name="Line 2419">
                <a:extLst>
                  <a:ext uri="{FF2B5EF4-FFF2-40B4-BE49-F238E27FC236}">
                    <a16:creationId xmlns:a16="http://schemas.microsoft.com/office/drawing/2014/main" id="{113F8703-158D-7C66-B010-7AF749B3D0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121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4" name="Line 2420">
                <a:extLst>
                  <a:ext uri="{FF2B5EF4-FFF2-40B4-BE49-F238E27FC236}">
                    <a16:creationId xmlns:a16="http://schemas.microsoft.com/office/drawing/2014/main" id="{F7CB0BF8-D6DB-7554-2441-301A19ECD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137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5" name="Line 2421">
                <a:extLst>
                  <a:ext uri="{FF2B5EF4-FFF2-40B4-BE49-F238E27FC236}">
                    <a16:creationId xmlns:a16="http://schemas.microsoft.com/office/drawing/2014/main" id="{7B6EDF42-21B4-4F2F-44CB-156BACCDCA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154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6" name="Line 2422">
                <a:extLst>
                  <a:ext uri="{FF2B5EF4-FFF2-40B4-BE49-F238E27FC236}">
                    <a16:creationId xmlns:a16="http://schemas.microsoft.com/office/drawing/2014/main" id="{ED9A995E-05F1-2041-052F-56C37A43B4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170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7" name="Line 2423">
                <a:extLst>
                  <a:ext uri="{FF2B5EF4-FFF2-40B4-BE49-F238E27FC236}">
                    <a16:creationId xmlns:a16="http://schemas.microsoft.com/office/drawing/2014/main" id="{E3BA8F8B-C15F-B996-28FC-DF8B4A83BB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186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8" name="Line 2424">
                <a:extLst>
                  <a:ext uri="{FF2B5EF4-FFF2-40B4-BE49-F238E27FC236}">
                    <a16:creationId xmlns:a16="http://schemas.microsoft.com/office/drawing/2014/main" id="{B68F7BBC-F29C-004E-43A4-B712B18DB0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203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69" name="Line 2425">
                <a:extLst>
                  <a:ext uri="{FF2B5EF4-FFF2-40B4-BE49-F238E27FC236}">
                    <a16:creationId xmlns:a16="http://schemas.microsoft.com/office/drawing/2014/main" id="{83A33CDB-F862-9CFF-50CA-25B0EE72F8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219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0" name="Line 2426">
                <a:extLst>
                  <a:ext uri="{FF2B5EF4-FFF2-40B4-BE49-F238E27FC236}">
                    <a16:creationId xmlns:a16="http://schemas.microsoft.com/office/drawing/2014/main" id="{9EC489F4-7F26-AC04-BF9B-E87EDF620D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236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1" name="Line 2427">
                <a:extLst>
                  <a:ext uri="{FF2B5EF4-FFF2-40B4-BE49-F238E27FC236}">
                    <a16:creationId xmlns:a16="http://schemas.microsoft.com/office/drawing/2014/main" id="{52DFCB15-0C03-F0B4-9C46-ED732B020A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2530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2" name="Line 2428">
                <a:extLst>
                  <a:ext uri="{FF2B5EF4-FFF2-40B4-BE49-F238E27FC236}">
                    <a16:creationId xmlns:a16="http://schemas.microsoft.com/office/drawing/2014/main" id="{ADDF1168-445F-111F-FE4C-7C54B7F66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269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3" name="Line 2429">
                <a:extLst>
                  <a:ext uri="{FF2B5EF4-FFF2-40B4-BE49-F238E27FC236}">
                    <a16:creationId xmlns:a16="http://schemas.microsoft.com/office/drawing/2014/main" id="{18C4211F-B8F7-AE80-A3A8-3D84C2062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285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4" name="Line 2430">
                <a:extLst>
                  <a:ext uri="{FF2B5EF4-FFF2-40B4-BE49-F238E27FC236}">
                    <a16:creationId xmlns:a16="http://schemas.microsoft.com/office/drawing/2014/main" id="{DD140DBD-2DBF-549A-EBF1-B085925CF8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302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5" name="Line 2431">
                <a:extLst>
                  <a:ext uri="{FF2B5EF4-FFF2-40B4-BE49-F238E27FC236}">
                    <a16:creationId xmlns:a16="http://schemas.microsoft.com/office/drawing/2014/main" id="{89DD6FAF-6A57-9EF1-3425-961EB3ED9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318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6" name="Line 2432">
                <a:extLst>
                  <a:ext uri="{FF2B5EF4-FFF2-40B4-BE49-F238E27FC236}">
                    <a16:creationId xmlns:a16="http://schemas.microsoft.com/office/drawing/2014/main" id="{626F97F7-31F2-CF0D-180C-25F8275DF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335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7" name="Line 2433">
                <a:extLst>
                  <a:ext uri="{FF2B5EF4-FFF2-40B4-BE49-F238E27FC236}">
                    <a16:creationId xmlns:a16="http://schemas.microsoft.com/office/drawing/2014/main" id="{D7CE2BA9-31C0-A999-382E-812B966F5D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351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8" name="Line 2434">
                <a:extLst>
                  <a:ext uri="{FF2B5EF4-FFF2-40B4-BE49-F238E27FC236}">
                    <a16:creationId xmlns:a16="http://schemas.microsoft.com/office/drawing/2014/main" id="{BEA866CC-4E9C-858D-AB66-0B9507D7B2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368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79" name="Line 2435">
                <a:extLst>
                  <a:ext uri="{FF2B5EF4-FFF2-40B4-BE49-F238E27FC236}">
                    <a16:creationId xmlns:a16="http://schemas.microsoft.com/office/drawing/2014/main" id="{81745387-8BE7-41E9-B279-A110AA6D9A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384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0" name="Line 2436">
                <a:extLst>
                  <a:ext uri="{FF2B5EF4-FFF2-40B4-BE49-F238E27FC236}">
                    <a16:creationId xmlns:a16="http://schemas.microsoft.com/office/drawing/2014/main" id="{07F761FC-0EA7-48D6-BF67-45FEA086B0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401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1" name="Line 2437">
                <a:extLst>
                  <a:ext uri="{FF2B5EF4-FFF2-40B4-BE49-F238E27FC236}">
                    <a16:creationId xmlns:a16="http://schemas.microsoft.com/office/drawing/2014/main" id="{5247E6D4-85F0-496C-C859-8DEB4AFA7F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4179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2" name="Line 2438">
                <a:extLst>
                  <a:ext uri="{FF2B5EF4-FFF2-40B4-BE49-F238E27FC236}">
                    <a16:creationId xmlns:a16="http://schemas.microsoft.com/office/drawing/2014/main" id="{277F293B-02A2-9108-0AF9-3AC985707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4344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3" name="Line 2439">
                <a:extLst>
                  <a:ext uri="{FF2B5EF4-FFF2-40B4-BE49-F238E27FC236}">
                    <a16:creationId xmlns:a16="http://schemas.microsoft.com/office/drawing/2014/main" id="{082D6824-FCF2-3036-3DE6-C5188D1402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450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4" name="Line 2440">
                <a:extLst>
                  <a:ext uri="{FF2B5EF4-FFF2-40B4-BE49-F238E27FC236}">
                    <a16:creationId xmlns:a16="http://schemas.microsoft.com/office/drawing/2014/main" id="{100F341E-9A5A-048D-1E92-A34FF825F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467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5" name="Line 2441">
                <a:extLst>
                  <a:ext uri="{FF2B5EF4-FFF2-40B4-BE49-F238E27FC236}">
                    <a16:creationId xmlns:a16="http://schemas.microsoft.com/office/drawing/2014/main" id="{E0A64B89-0386-5D5C-2E3F-5012F9213B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483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6" name="Line 2442">
                <a:extLst>
                  <a:ext uri="{FF2B5EF4-FFF2-40B4-BE49-F238E27FC236}">
                    <a16:creationId xmlns:a16="http://schemas.microsoft.com/office/drawing/2014/main" id="{91822585-46FC-2BF0-7F6E-0D532071D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500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7" name="Line 2443">
                <a:extLst>
                  <a:ext uri="{FF2B5EF4-FFF2-40B4-BE49-F238E27FC236}">
                    <a16:creationId xmlns:a16="http://schemas.microsoft.com/office/drawing/2014/main" id="{CC71864D-09E4-03BC-57B6-D31319F80C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516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8" name="Line 2444">
                <a:extLst>
                  <a:ext uri="{FF2B5EF4-FFF2-40B4-BE49-F238E27FC236}">
                    <a16:creationId xmlns:a16="http://schemas.microsoft.com/office/drawing/2014/main" id="{2E52A2C4-EF86-9B08-5FDC-19BBCFB7F2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5332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89" name="Line 2445">
                <a:extLst>
                  <a:ext uri="{FF2B5EF4-FFF2-40B4-BE49-F238E27FC236}">
                    <a16:creationId xmlns:a16="http://schemas.microsoft.com/office/drawing/2014/main" id="{BC71ED98-B556-D4A3-8BC8-7A4351D8BD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5497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0" name="Line 2446">
                <a:extLst>
                  <a:ext uri="{FF2B5EF4-FFF2-40B4-BE49-F238E27FC236}">
                    <a16:creationId xmlns:a16="http://schemas.microsoft.com/office/drawing/2014/main" id="{4DB5B984-5574-A072-8794-B2F462682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5661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1" name="Line 2447">
                <a:extLst>
                  <a:ext uri="{FF2B5EF4-FFF2-40B4-BE49-F238E27FC236}">
                    <a16:creationId xmlns:a16="http://schemas.microsoft.com/office/drawing/2014/main" id="{4BDEF68D-51DE-A6BA-86EA-4396E1FAF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5826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2" name="Line 2448">
                <a:extLst>
                  <a:ext uri="{FF2B5EF4-FFF2-40B4-BE49-F238E27FC236}">
                    <a16:creationId xmlns:a16="http://schemas.microsoft.com/office/drawing/2014/main" id="{A7EFE520-26FF-0E5C-BDD5-D2E3C6F0FA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5993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3" name="Line 2449">
                <a:extLst>
                  <a:ext uri="{FF2B5EF4-FFF2-40B4-BE49-F238E27FC236}">
                    <a16:creationId xmlns:a16="http://schemas.microsoft.com/office/drawing/2014/main" id="{C4352A7A-CC77-D56D-CCA5-B028D6D449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6158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4" name="Line 2450">
                <a:extLst>
                  <a:ext uri="{FF2B5EF4-FFF2-40B4-BE49-F238E27FC236}">
                    <a16:creationId xmlns:a16="http://schemas.microsoft.com/office/drawing/2014/main" id="{A7DE8870-6B2B-1A8E-06B2-EFFC2FB7F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88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5" name="Line 2451">
                <a:extLst>
                  <a:ext uri="{FF2B5EF4-FFF2-40B4-BE49-F238E27FC236}">
                    <a16:creationId xmlns:a16="http://schemas.microsoft.com/office/drawing/2014/main" id="{3491D3E1-38C7-869C-3A1B-C9798CF899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84" y="104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6" name="Line 2452">
                <a:extLst>
                  <a:ext uri="{FF2B5EF4-FFF2-40B4-BE49-F238E27FC236}">
                    <a16:creationId xmlns:a16="http://schemas.microsoft.com/office/drawing/2014/main" id="{1BD75F6A-659C-8F92-5646-F61CADF229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1" y="104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7" name="Line 2453">
                <a:extLst>
                  <a:ext uri="{FF2B5EF4-FFF2-40B4-BE49-F238E27FC236}">
                    <a16:creationId xmlns:a16="http://schemas.microsoft.com/office/drawing/2014/main" id="{07EECF51-17FF-B42C-C43A-D5A8AC5B55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1045"/>
                <a:ext cx="451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8" name="Line 2454">
                <a:extLst>
                  <a:ext uri="{FF2B5EF4-FFF2-40B4-BE49-F238E27FC236}">
                    <a16:creationId xmlns:a16="http://schemas.microsoft.com/office/drawing/2014/main" id="{5EC541F0-100B-AF9E-DEF6-1B9FD312F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99" name="Line 2455">
                <a:extLst>
                  <a:ext uri="{FF2B5EF4-FFF2-40B4-BE49-F238E27FC236}">
                    <a16:creationId xmlns:a16="http://schemas.microsoft.com/office/drawing/2014/main" id="{6CB8D6D6-CEB6-C053-2A99-7EE4F948AD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0" name="Line 2456">
                <a:extLst>
                  <a:ext uri="{FF2B5EF4-FFF2-40B4-BE49-F238E27FC236}">
                    <a16:creationId xmlns:a16="http://schemas.microsoft.com/office/drawing/2014/main" id="{0BDFD7BD-E0FE-A462-3544-690132B0F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1" name="Line 2457">
                <a:extLst>
                  <a:ext uri="{FF2B5EF4-FFF2-40B4-BE49-F238E27FC236}">
                    <a16:creationId xmlns:a16="http://schemas.microsoft.com/office/drawing/2014/main" id="{E5B31489-67AE-ECC3-D629-143F37D356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2" name="Line 2458">
                <a:extLst>
                  <a:ext uri="{FF2B5EF4-FFF2-40B4-BE49-F238E27FC236}">
                    <a16:creationId xmlns:a16="http://schemas.microsoft.com/office/drawing/2014/main" id="{057C5A0F-48A0-58DB-C802-2FC527E67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3" name="Line 2459">
                <a:extLst>
                  <a:ext uri="{FF2B5EF4-FFF2-40B4-BE49-F238E27FC236}">
                    <a16:creationId xmlns:a16="http://schemas.microsoft.com/office/drawing/2014/main" id="{57098A14-A27A-8918-E923-9AF59A7BE5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4" name="Line 2460">
                <a:extLst>
                  <a:ext uri="{FF2B5EF4-FFF2-40B4-BE49-F238E27FC236}">
                    <a16:creationId xmlns:a16="http://schemas.microsoft.com/office/drawing/2014/main" id="{D9AEA091-3105-29B0-6C59-CB87A99833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5" name="Line 2461">
                <a:extLst>
                  <a:ext uri="{FF2B5EF4-FFF2-40B4-BE49-F238E27FC236}">
                    <a16:creationId xmlns:a16="http://schemas.microsoft.com/office/drawing/2014/main" id="{5BE2FF2D-3826-A9A7-7898-C2308CCDD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6" name="Line 2462">
                <a:extLst>
                  <a:ext uri="{FF2B5EF4-FFF2-40B4-BE49-F238E27FC236}">
                    <a16:creationId xmlns:a16="http://schemas.microsoft.com/office/drawing/2014/main" id="{E4A87104-2964-A230-116E-14D581270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7" name="Line 2463">
                <a:extLst>
                  <a:ext uri="{FF2B5EF4-FFF2-40B4-BE49-F238E27FC236}">
                    <a16:creationId xmlns:a16="http://schemas.microsoft.com/office/drawing/2014/main" id="{16592C15-CCFD-25B9-82DA-A20C89BE0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8" name="Line 2464">
                <a:extLst>
                  <a:ext uri="{FF2B5EF4-FFF2-40B4-BE49-F238E27FC236}">
                    <a16:creationId xmlns:a16="http://schemas.microsoft.com/office/drawing/2014/main" id="{45789764-0273-2C62-C5F1-D4A6579163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09" name="Line 2465">
                <a:extLst>
                  <a:ext uri="{FF2B5EF4-FFF2-40B4-BE49-F238E27FC236}">
                    <a16:creationId xmlns:a16="http://schemas.microsoft.com/office/drawing/2014/main" id="{B053DDA3-F391-C0C0-1422-70BE047D92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0" name="Line 2466">
                <a:extLst>
                  <a:ext uri="{FF2B5EF4-FFF2-40B4-BE49-F238E27FC236}">
                    <a16:creationId xmlns:a16="http://schemas.microsoft.com/office/drawing/2014/main" id="{C653D69A-B0BA-253E-9401-669A65A522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1" name="Line 2467">
                <a:extLst>
                  <a:ext uri="{FF2B5EF4-FFF2-40B4-BE49-F238E27FC236}">
                    <a16:creationId xmlns:a16="http://schemas.microsoft.com/office/drawing/2014/main" id="{B009A33E-3115-0276-2400-1682BCEF6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2" name="Line 2468">
                <a:extLst>
                  <a:ext uri="{FF2B5EF4-FFF2-40B4-BE49-F238E27FC236}">
                    <a16:creationId xmlns:a16="http://schemas.microsoft.com/office/drawing/2014/main" id="{91FC55F2-F336-CBCA-C0E7-11D0DC7D2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3" name="Line 2469">
                <a:extLst>
                  <a:ext uri="{FF2B5EF4-FFF2-40B4-BE49-F238E27FC236}">
                    <a16:creationId xmlns:a16="http://schemas.microsoft.com/office/drawing/2014/main" id="{96AB2F7E-8F29-8AE3-7701-6F9C39B93D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4" name="Line 2470">
                <a:extLst>
                  <a:ext uri="{FF2B5EF4-FFF2-40B4-BE49-F238E27FC236}">
                    <a16:creationId xmlns:a16="http://schemas.microsoft.com/office/drawing/2014/main" id="{217F7F43-15B2-91B6-0FD4-05D36CAFB8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5" name="Line 2471">
                <a:extLst>
                  <a:ext uri="{FF2B5EF4-FFF2-40B4-BE49-F238E27FC236}">
                    <a16:creationId xmlns:a16="http://schemas.microsoft.com/office/drawing/2014/main" id="{72CA6D97-07E2-B6E0-1F59-E989AB92BB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6" name="Line 2472">
                <a:extLst>
                  <a:ext uri="{FF2B5EF4-FFF2-40B4-BE49-F238E27FC236}">
                    <a16:creationId xmlns:a16="http://schemas.microsoft.com/office/drawing/2014/main" id="{4291558C-1F0E-E9D3-19F8-BD1499F3A0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7" name="Line 2473">
                <a:extLst>
                  <a:ext uri="{FF2B5EF4-FFF2-40B4-BE49-F238E27FC236}">
                    <a16:creationId xmlns:a16="http://schemas.microsoft.com/office/drawing/2014/main" id="{8DF070C6-340E-9FD8-EC95-36A9C62934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8" name="Line 2474">
                <a:extLst>
                  <a:ext uri="{FF2B5EF4-FFF2-40B4-BE49-F238E27FC236}">
                    <a16:creationId xmlns:a16="http://schemas.microsoft.com/office/drawing/2014/main" id="{F47260CE-1210-0729-3DF2-A7CF72C957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19" name="Line 2475">
                <a:extLst>
                  <a:ext uri="{FF2B5EF4-FFF2-40B4-BE49-F238E27FC236}">
                    <a16:creationId xmlns:a16="http://schemas.microsoft.com/office/drawing/2014/main" id="{2FD3FADD-754C-7D67-8AE6-5F8CC1396F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0" name="Line 2476">
                <a:extLst>
                  <a:ext uri="{FF2B5EF4-FFF2-40B4-BE49-F238E27FC236}">
                    <a16:creationId xmlns:a16="http://schemas.microsoft.com/office/drawing/2014/main" id="{6503DD4B-AA56-0099-C069-C71214AD7B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1" name="Line 2477">
                <a:extLst>
                  <a:ext uri="{FF2B5EF4-FFF2-40B4-BE49-F238E27FC236}">
                    <a16:creationId xmlns:a16="http://schemas.microsoft.com/office/drawing/2014/main" id="{EF47E7E4-5080-25B0-8DFE-4010B46B45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2" name="Line 2478">
                <a:extLst>
                  <a:ext uri="{FF2B5EF4-FFF2-40B4-BE49-F238E27FC236}">
                    <a16:creationId xmlns:a16="http://schemas.microsoft.com/office/drawing/2014/main" id="{9F92CB98-49B6-3ED9-A779-1B5717AC9B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3" name="Line 2479">
                <a:extLst>
                  <a:ext uri="{FF2B5EF4-FFF2-40B4-BE49-F238E27FC236}">
                    <a16:creationId xmlns:a16="http://schemas.microsoft.com/office/drawing/2014/main" id="{71A57A34-1138-CD5E-6F62-F38BECADBA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4" name="Line 2480">
                <a:extLst>
                  <a:ext uri="{FF2B5EF4-FFF2-40B4-BE49-F238E27FC236}">
                    <a16:creationId xmlns:a16="http://schemas.microsoft.com/office/drawing/2014/main" id="{176B83C2-5DE4-0719-5BE8-EDBAB21DA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5" name="Line 2481">
                <a:extLst>
                  <a:ext uri="{FF2B5EF4-FFF2-40B4-BE49-F238E27FC236}">
                    <a16:creationId xmlns:a16="http://schemas.microsoft.com/office/drawing/2014/main" id="{9CFA38AD-5408-4CCA-A22A-C1D58A2048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6" name="Line 2482">
                <a:extLst>
                  <a:ext uri="{FF2B5EF4-FFF2-40B4-BE49-F238E27FC236}">
                    <a16:creationId xmlns:a16="http://schemas.microsoft.com/office/drawing/2014/main" id="{2755ACFC-2035-E597-770E-DCFEAF3B89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7" name="Line 2483">
                <a:extLst>
                  <a:ext uri="{FF2B5EF4-FFF2-40B4-BE49-F238E27FC236}">
                    <a16:creationId xmlns:a16="http://schemas.microsoft.com/office/drawing/2014/main" id="{47E77A78-E328-A9D3-042C-05F30CD323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8" name="Line 2484">
                <a:extLst>
                  <a:ext uri="{FF2B5EF4-FFF2-40B4-BE49-F238E27FC236}">
                    <a16:creationId xmlns:a16="http://schemas.microsoft.com/office/drawing/2014/main" id="{73DF256C-EF2F-5479-ECF3-63F5CF083B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29" name="Line 2485">
                <a:extLst>
                  <a:ext uri="{FF2B5EF4-FFF2-40B4-BE49-F238E27FC236}">
                    <a16:creationId xmlns:a16="http://schemas.microsoft.com/office/drawing/2014/main" id="{EBB85306-2F4C-59F7-FD5E-22C7EAFD12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0" name="Line 2486">
                <a:extLst>
                  <a:ext uri="{FF2B5EF4-FFF2-40B4-BE49-F238E27FC236}">
                    <a16:creationId xmlns:a16="http://schemas.microsoft.com/office/drawing/2014/main" id="{472F8FCF-89A1-D190-C309-C236CF42FD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1" name="Line 2487">
                <a:extLst>
                  <a:ext uri="{FF2B5EF4-FFF2-40B4-BE49-F238E27FC236}">
                    <a16:creationId xmlns:a16="http://schemas.microsoft.com/office/drawing/2014/main" id="{021D1D98-358B-D021-2DB0-FB6BC26DF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2" name="Line 2488">
                <a:extLst>
                  <a:ext uri="{FF2B5EF4-FFF2-40B4-BE49-F238E27FC236}">
                    <a16:creationId xmlns:a16="http://schemas.microsoft.com/office/drawing/2014/main" id="{D4400DBA-7DAD-93FF-75DB-1C48FF7C83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3" name="Line 2489">
                <a:extLst>
                  <a:ext uri="{FF2B5EF4-FFF2-40B4-BE49-F238E27FC236}">
                    <a16:creationId xmlns:a16="http://schemas.microsoft.com/office/drawing/2014/main" id="{67799BEE-D8C6-0A9C-F7BD-DA766646E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4" name="Line 2490">
                <a:extLst>
                  <a:ext uri="{FF2B5EF4-FFF2-40B4-BE49-F238E27FC236}">
                    <a16:creationId xmlns:a16="http://schemas.microsoft.com/office/drawing/2014/main" id="{9B513F15-281A-8C89-807C-45E4DC7AE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5" name="Line 2491">
                <a:extLst>
                  <a:ext uri="{FF2B5EF4-FFF2-40B4-BE49-F238E27FC236}">
                    <a16:creationId xmlns:a16="http://schemas.microsoft.com/office/drawing/2014/main" id="{B55998C0-0A63-20D2-5EB7-1EF871FA83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6" name="Line 2492">
                <a:extLst>
                  <a:ext uri="{FF2B5EF4-FFF2-40B4-BE49-F238E27FC236}">
                    <a16:creationId xmlns:a16="http://schemas.microsoft.com/office/drawing/2014/main" id="{E001235D-97E9-781C-C4B0-D8F1B2C9BB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7" name="Line 2493">
                <a:extLst>
                  <a:ext uri="{FF2B5EF4-FFF2-40B4-BE49-F238E27FC236}">
                    <a16:creationId xmlns:a16="http://schemas.microsoft.com/office/drawing/2014/main" id="{02AECB21-F432-EBD8-8D42-3493B9D521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8" name="Line 2494">
                <a:extLst>
                  <a:ext uri="{FF2B5EF4-FFF2-40B4-BE49-F238E27FC236}">
                    <a16:creationId xmlns:a16="http://schemas.microsoft.com/office/drawing/2014/main" id="{485FDFE2-5F4E-4C47-5D63-CDC74CCAA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5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39" name="Line 2495">
                <a:extLst>
                  <a:ext uri="{FF2B5EF4-FFF2-40B4-BE49-F238E27FC236}">
                    <a16:creationId xmlns:a16="http://schemas.microsoft.com/office/drawing/2014/main" id="{2A84C920-E337-D1F5-2FB8-40BD2AFAA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59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0" name="Line 2496">
                <a:extLst>
                  <a:ext uri="{FF2B5EF4-FFF2-40B4-BE49-F238E27FC236}">
                    <a16:creationId xmlns:a16="http://schemas.microsoft.com/office/drawing/2014/main" id="{C7D964A1-F3FC-F6AA-6F89-F1F44B387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6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1" name="Line 2497">
                <a:extLst>
                  <a:ext uri="{FF2B5EF4-FFF2-40B4-BE49-F238E27FC236}">
                    <a16:creationId xmlns:a16="http://schemas.microsoft.com/office/drawing/2014/main" id="{1262413A-5434-C2D7-B7A6-0FB0E759B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75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2" name="Line 2498">
                <a:extLst>
                  <a:ext uri="{FF2B5EF4-FFF2-40B4-BE49-F238E27FC236}">
                    <a16:creationId xmlns:a16="http://schemas.microsoft.com/office/drawing/2014/main" id="{F99D404B-038D-BD3C-82AA-36D46D1BA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8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3" name="Line 2499">
                <a:extLst>
                  <a:ext uri="{FF2B5EF4-FFF2-40B4-BE49-F238E27FC236}">
                    <a16:creationId xmlns:a16="http://schemas.microsoft.com/office/drawing/2014/main" id="{2C3EB881-F5E8-AC4E-A3A1-E33EB67ED2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492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4" name="Line 2500">
                <a:extLst>
                  <a:ext uri="{FF2B5EF4-FFF2-40B4-BE49-F238E27FC236}">
                    <a16:creationId xmlns:a16="http://schemas.microsoft.com/office/drawing/2014/main" id="{621A02D6-0202-804D-2C14-3F0FFA06F4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0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5" name="Line 2501">
                <a:extLst>
                  <a:ext uri="{FF2B5EF4-FFF2-40B4-BE49-F238E27FC236}">
                    <a16:creationId xmlns:a16="http://schemas.microsoft.com/office/drawing/2014/main" id="{8664BF40-E170-1385-E7B0-E2C7D8779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08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6" name="Line 2502">
                <a:extLst>
                  <a:ext uri="{FF2B5EF4-FFF2-40B4-BE49-F238E27FC236}">
                    <a16:creationId xmlns:a16="http://schemas.microsoft.com/office/drawing/2014/main" id="{A28196BD-DE3E-EF33-EBC7-AA31995060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17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7" name="Line 2503">
                <a:extLst>
                  <a:ext uri="{FF2B5EF4-FFF2-40B4-BE49-F238E27FC236}">
                    <a16:creationId xmlns:a16="http://schemas.microsoft.com/office/drawing/2014/main" id="{E2D33644-3F84-955B-CCD7-789F64BB26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25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8" name="Line 2504">
                <a:extLst>
                  <a:ext uri="{FF2B5EF4-FFF2-40B4-BE49-F238E27FC236}">
                    <a16:creationId xmlns:a16="http://schemas.microsoft.com/office/drawing/2014/main" id="{482EE7B4-E399-38D7-11D3-4A0D73D1B5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3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49" name="Line 2505">
                <a:extLst>
                  <a:ext uri="{FF2B5EF4-FFF2-40B4-BE49-F238E27FC236}">
                    <a16:creationId xmlns:a16="http://schemas.microsoft.com/office/drawing/2014/main" id="{3C1884C6-6401-2745-72A5-4026BFD2F0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41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0" name="Line 2506">
                <a:extLst>
                  <a:ext uri="{FF2B5EF4-FFF2-40B4-BE49-F238E27FC236}">
                    <a16:creationId xmlns:a16="http://schemas.microsoft.com/office/drawing/2014/main" id="{A25F30B5-E5EA-2205-094E-30D0A28FC9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50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1" name="Line 2507">
                <a:extLst>
                  <a:ext uri="{FF2B5EF4-FFF2-40B4-BE49-F238E27FC236}">
                    <a16:creationId xmlns:a16="http://schemas.microsoft.com/office/drawing/2014/main" id="{8A7D4A2E-92EC-5224-F58B-E5F9570987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579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2" name="Line 2508">
                <a:extLst>
                  <a:ext uri="{FF2B5EF4-FFF2-40B4-BE49-F238E27FC236}">
                    <a16:creationId xmlns:a16="http://schemas.microsoft.com/office/drawing/2014/main" id="{E1D747A9-68A0-9ED6-631D-57AAA2C802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6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3" name="Line 2509">
                <a:extLst>
                  <a:ext uri="{FF2B5EF4-FFF2-40B4-BE49-F238E27FC236}">
                    <a16:creationId xmlns:a16="http://schemas.microsoft.com/office/drawing/2014/main" id="{4AC05712-E08B-BC8E-D08F-43E12F0F7B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74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4" name="Line 2510">
                <a:extLst>
                  <a:ext uri="{FF2B5EF4-FFF2-40B4-BE49-F238E27FC236}">
                    <a16:creationId xmlns:a16="http://schemas.microsoft.com/office/drawing/2014/main" id="{8C1D1D5F-808D-4C10-A392-BF148CD68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832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5" name="Line 2511">
                <a:extLst>
                  <a:ext uri="{FF2B5EF4-FFF2-40B4-BE49-F238E27FC236}">
                    <a16:creationId xmlns:a16="http://schemas.microsoft.com/office/drawing/2014/main" id="{EFC9C450-D7B2-CDD3-B08A-C763C5F68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90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6" name="Line 2512">
                <a:extLst>
                  <a:ext uri="{FF2B5EF4-FFF2-40B4-BE49-F238E27FC236}">
                    <a16:creationId xmlns:a16="http://schemas.microsoft.com/office/drawing/2014/main" id="{6CC086A8-1E76-A5DC-6998-00CC807635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599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7" name="Line 2513">
                <a:extLst>
                  <a:ext uri="{FF2B5EF4-FFF2-40B4-BE49-F238E27FC236}">
                    <a16:creationId xmlns:a16="http://schemas.microsoft.com/office/drawing/2014/main" id="{3ADA6BA9-EC3C-DF96-B3CF-A57628A30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6075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8" name="Line 2514">
                <a:extLst>
                  <a:ext uri="{FF2B5EF4-FFF2-40B4-BE49-F238E27FC236}">
                    <a16:creationId xmlns:a16="http://schemas.microsoft.com/office/drawing/2014/main" id="{6C11276E-9BE2-A8F2-5F2C-16C232F324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61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59" name="Line 2515">
                <a:extLst>
                  <a:ext uri="{FF2B5EF4-FFF2-40B4-BE49-F238E27FC236}">
                    <a16:creationId xmlns:a16="http://schemas.microsoft.com/office/drawing/2014/main" id="{F71C4A5D-E9E5-5026-2413-446C9B3E6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25" y="624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0" name="Line 2516">
                <a:extLst>
                  <a:ext uri="{FF2B5EF4-FFF2-40B4-BE49-F238E27FC236}">
                    <a16:creationId xmlns:a16="http://schemas.microsoft.com/office/drawing/2014/main" id="{89A7F7DA-9FDE-F949-0C6F-46596BBC5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238" y="1049"/>
                <a:ext cx="0" cy="15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1" name="Line 2517">
                <a:extLst>
                  <a:ext uri="{FF2B5EF4-FFF2-40B4-BE49-F238E27FC236}">
                    <a16:creationId xmlns:a16="http://schemas.microsoft.com/office/drawing/2014/main" id="{454D6A21-ABDE-0B8A-7783-BF10F9A333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632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2" name="Line 2518">
                <a:extLst>
                  <a:ext uri="{FF2B5EF4-FFF2-40B4-BE49-F238E27FC236}">
                    <a16:creationId xmlns:a16="http://schemas.microsoft.com/office/drawing/2014/main" id="{5FB73D2D-0138-4951-2A26-073DB9BE8F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632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3" name="Line 2519">
                <a:extLst>
                  <a:ext uri="{FF2B5EF4-FFF2-40B4-BE49-F238E27FC236}">
                    <a16:creationId xmlns:a16="http://schemas.microsoft.com/office/drawing/2014/main" id="{ACA88D35-162C-F1DD-FD27-7C4A6B6B70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121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4" name="Line 2520">
                <a:extLst>
                  <a:ext uri="{FF2B5EF4-FFF2-40B4-BE49-F238E27FC236}">
                    <a16:creationId xmlns:a16="http://schemas.microsoft.com/office/drawing/2014/main" id="{FCD6B111-5CCA-028E-228F-255B096260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121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5" name="Line 2521">
                <a:extLst>
                  <a:ext uri="{FF2B5EF4-FFF2-40B4-BE49-F238E27FC236}">
                    <a16:creationId xmlns:a16="http://schemas.microsoft.com/office/drawing/2014/main" id="{6A1235A2-58C7-416D-18DF-AA2AB7051F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21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6" name="Line 2522">
                <a:extLst>
                  <a:ext uri="{FF2B5EF4-FFF2-40B4-BE49-F238E27FC236}">
                    <a16:creationId xmlns:a16="http://schemas.microsoft.com/office/drawing/2014/main" id="{CD7D3D7B-E985-999C-5E99-6D921EC08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29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7" name="Line 2523">
                <a:extLst>
                  <a:ext uri="{FF2B5EF4-FFF2-40B4-BE49-F238E27FC236}">
                    <a16:creationId xmlns:a16="http://schemas.microsoft.com/office/drawing/2014/main" id="{873D2BE7-F2C7-A7C5-70C1-969EF0D781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137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8" name="Line 2524">
                <a:extLst>
                  <a:ext uri="{FF2B5EF4-FFF2-40B4-BE49-F238E27FC236}">
                    <a16:creationId xmlns:a16="http://schemas.microsoft.com/office/drawing/2014/main" id="{2BB7D450-5125-8AA2-6DE4-04D7D44F97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137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69" name="Line 2525">
                <a:extLst>
                  <a:ext uri="{FF2B5EF4-FFF2-40B4-BE49-F238E27FC236}">
                    <a16:creationId xmlns:a16="http://schemas.microsoft.com/office/drawing/2014/main" id="{1081B1C7-5A2A-B25C-DC71-C87C826211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37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0" name="Line 2526">
                <a:extLst>
                  <a:ext uri="{FF2B5EF4-FFF2-40B4-BE49-F238E27FC236}">
                    <a16:creationId xmlns:a16="http://schemas.microsoft.com/office/drawing/2014/main" id="{819311F6-85D4-5C6F-83D1-A7AC41E93F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4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1" name="Line 2527">
                <a:extLst>
                  <a:ext uri="{FF2B5EF4-FFF2-40B4-BE49-F238E27FC236}">
                    <a16:creationId xmlns:a16="http://schemas.microsoft.com/office/drawing/2014/main" id="{FBFB6A76-487B-140F-D915-33D335FB8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154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2" name="Line 2528">
                <a:extLst>
                  <a:ext uri="{FF2B5EF4-FFF2-40B4-BE49-F238E27FC236}">
                    <a16:creationId xmlns:a16="http://schemas.microsoft.com/office/drawing/2014/main" id="{60D542BA-3AE1-0D25-2863-D86F9D42FD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154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3" name="Line 2529">
                <a:extLst>
                  <a:ext uri="{FF2B5EF4-FFF2-40B4-BE49-F238E27FC236}">
                    <a16:creationId xmlns:a16="http://schemas.microsoft.com/office/drawing/2014/main" id="{3C77832D-792A-075F-20B4-53EA9FAF31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121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4" name="Line 2530">
                <a:extLst>
                  <a:ext uri="{FF2B5EF4-FFF2-40B4-BE49-F238E27FC236}">
                    <a16:creationId xmlns:a16="http://schemas.microsoft.com/office/drawing/2014/main" id="{FA7B93A2-8562-E2C2-0E53-4E02A2DA81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54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5" name="Line 2531">
                <a:extLst>
                  <a:ext uri="{FF2B5EF4-FFF2-40B4-BE49-F238E27FC236}">
                    <a16:creationId xmlns:a16="http://schemas.microsoft.com/office/drawing/2014/main" id="{AAB23EA5-836D-EAD8-5481-299AD288AE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6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6" name="Line 2532">
                <a:extLst>
                  <a:ext uri="{FF2B5EF4-FFF2-40B4-BE49-F238E27FC236}">
                    <a16:creationId xmlns:a16="http://schemas.microsoft.com/office/drawing/2014/main" id="{A499F3E1-DCEB-3549-EA39-08727CF098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170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7" name="Line 2533">
                <a:extLst>
                  <a:ext uri="{FF2B5EF4-FFF2-40B4-BE49-F238E27FC236}">
                    <a16:creationId xmlns:a16="http://schemas.microsoft.com/office/drawing/2014/main" id="{88840CFB-49A8-E076-8B2F-0EDADBC965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170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8" name="Line 2534">
                <a:extLst>
                  <a:ext uri="{FF2B5EF4-FFF2-40B4-BE49-F238E27FC236}">
                    <a16:creationId xmlns:a16="http://schemas.microsoft.com/office/drawing/2014/main" id="{14517168-8EBD-0EE6-6147-6669ABB586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137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79" name="Line 2535">
                <a:extLst>
                  <a:ext uri="{FF2B5EF4-FFF2-40B4-BE49-F238E27FC236}">
                    <a16:creationId xmlns:a16="http://schemas.microsoft.com/office/drawing/2014/main" id="{30E15EA9-54D2-DC9B-7D8C-A7710AD4BC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70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0" name="Line 2536">
                <a:extLst>
                  <a:ext uri="{FF2B5EF4-FFF2-40B4-BE49-F238E27FC236}">
                    <a16:creationId xmlns:a16="http://schemas.microsoft.com/office/drawing/2014/main" id="{0B4C8772-8FAE-FAEC-C5D9-94E6892FCD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7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1" name="Line 2537">
                <a:extLst>
                  <a:ext uri="{FF2B5EF4-FFF2-40B4-BE49-F238E27FC236}">
                    <a16:creationId xmlns:a16="http://schemas.microsoft.com/office/drawing/2014/main" id="{19D5CC2E-F607-74C3-2E16-A9BFAC410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186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2" name="Line 2538">
                <a:extLst>
                  <a:ext uri="{FF2B5EF4-FFF2-40B4-BE49-F238E27FC236}">
                    <a16:creationId xmlns:a16="http://schemas.microsoft.com/office/drawing/2014/main" id="{1DA282E4-7A38-4703-5F02-4E168BB5F4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186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3" name="Line 2539">
                <a:extLst>
                  <a:ext uri="{FF2B5EF4-FFF2-40B4-BE49-F238E27FC236}">
                    <a16:creationId xmlns:a16="http://schemas.microsoft.com/office/drawing/2014/main" id="{5C162921-FCAC-8E0E-EB25-E11E0C41EA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154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4" name="Line 2540">
                <a:extLst>
                  <a:ext uri="{FF2B5EF4-FFF2-40B4-BE49-F238E27FC236}">
                    <a16:creationId xmlns:a16="http://schemas.microsoft.com/office/drawing/2014/main" id="{5C97E8A4-FA5D-8F36-C420-784A803069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87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5" name="Line 2541">
                <a:extLst>
                  <a:ext uri="{FF2B5EF4-FFF2-40B4-BE49-F238E27FC236}">
                    <a16:creationId xmlns:a16="http://schemas.microsoft.com/office/drawing/2014/main" id="{A7CBC181-556B-5F9B-488F-C25A0B618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19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6" name="Line 2542">
                <a:extLst>
                  <a:ext uri="{FF2B5EF4-FFF2-40B4-BE49-F238E27FC236}">
                    <a16:creationId xmlns:a16="http://schemas.microsoft.com/office/drawing/2014/main" id="{0A27EDCE-34C4-8AF0-D85D-A412C26850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203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7" name="Line 2543">
                <a:extLst>
                  <a:ext uri="{FF2B5EF4-FFF2-40B4-BE49-F238E27FC236}">
                    <a16:creationId xmlns:a16="http://schemas.microsoft.com/office/drawing/2014/main" id="{634B9172-476C-E142-7E45-682DFDD246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203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8" name="Line 2544">
                <a:extLst>
                  <a:ext uri="{FF2B5EF4-FFF2-40B4-BE49-F238E27FC236}">
                    <a16:creationId xmlns:a16="http://schemas.microsoft.com/office/drawing/2014/main" id="{1FBAE8DE-B70B-A886-53FF-C2D501A67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170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89" name="Line 2545">
                <a:extLst>
                  <a:ext uri="{FF2B5EF4-FFF2-40B4-BE49-F238E27FC236}">
                    <a16:creationId xmlns:a16="http://schemas.microsoft.com/office/drawing/2014/main" id="{6D55F07F-FEB1-CDB5-A10C-F096ECE060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040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0" name="Line 2546">
                <a:extLst>
                  <a:ext uri="{FF2B5EF4-FFF2-40B4-BE49-F238E27FC236}">
                    <a16:creationId xmlns:a16="http://schemas.microsoft.com/office/drawing/2014/main" id="{F2D9B71E-AEA1-E7A1-41CE-B338B951B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11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1" name="Line 2547">
                <a:extLst>
                  <a:ext uri="{FF2B5EF4-FFF2-40B4-BE49-F238E27FC236}">
                    <a16:creationId xmlns:a16="http://schemas.microsoft.com/office/drawing/2014/main" id="{5C01300F-2298-1061-3669-7E794D7517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219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2" name="Line 2548">
                <a:extLst>
                  <a:ext uri="{FF2B5EF4-FFF2-40B4-BE49-F238E27FC236}">
                    <a16:creationId xmlns:a16="http://schemas.microsoft.com/office/drawing/2014/main" id="{24FF449F-3D74-C9FA-A7B5-44E63ECD46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219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3" name="Line 2549">
                <a:extLst>
                  <a:ext uri="{FF2B5EF4-FFF2-40B4-BE49-F238E27FC236}">
                    <a16:creationId xmlns:a16="http://schemas.microsoft.com/office/drawing/2014/main" id="{8EDAA8F2-53D5-A327-8B7A-84626E886E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186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4" name="Line 2550">
                <a:extLst>
                  <a:ext uri="{FF2B5EF4-FFF2-40B4-BE49-F238E27FC236}">
                    <a16:creationId xmlns:a16="http://schemas.microsoft.com/office/drawing/2014/main" id="{DEA38348-A852-7B9B-9266-2E99D5E5E8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204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5" name="Line 2551">
                <a:extLst>
                  <a:ext uri="{FF2B5EF4-FFF2-40B4-BE49-F238E27FC236}">
                    <a16:creationId xmlns:a16="http://schemas.microsoft.com/office/drawing/2014/main" id="{5EA80460-4EEB-ED3B-9E00-32157B62B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283"/>
                <a:ext cx="0" cy="76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6" name="Line 2552">
                <a:extLst>
                  <a:ext uri="{FF2B5EF4-FFF2-40B4-BE49-F238E27FC236}">
                    <a16:creationId xmlns:a16="http://schemas.microsoft.com/office/drawing/2014/main" id="{EFCC89CE-0793-1B4D-274F-CF636660E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236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7" name="Line 2553">
                <a:extLst>
                  <a:ext uri="{FF2B5EF4-FFF2-40B4-BE49-F238E27FC236}">
                    <a16:creationId xmlns:a16="http://schemas.microsoft.com/office/drawing/2014/main" id="{F756738B-42BF-B836-0BDB-C3C91D1DA6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203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8" name="Line 2554">
                <a:extLst>
                  <a:ext uri="{FF2B5EF4-FFF2-40B4-BE49-F238E27FC236}">
                    <a16:creationId xmlns:a16="http://schemas.microsoft.com/office/drawing/2014/main" id="{3BCB36AF-09A8-9C90-6DD5-1E5D17BAD0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236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99" name="Line 2555">
                <a:extLst>
                  <a:ext uri="{FF2B5EF4-FFF2-40B4-BE49-F238E27FC236}">
                    <a16:creationId xmlns:a16="http://schemas.microsoft.com/office/drawing/2014/main" id="{7F8615D0-ABF1-2D08-1A06-42B6B56ADC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369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0" name="Line 2556">
                <a:extLst>
                  <a:ext uri="{FF2B5EF4-FFF2-40B4-BE49-F238E27FC236}">
                    <a16:creationId xmlns:a16="http://schemas.microsoft.com/office/drawing/2014/main" id="{F922FE7E-2A68-A01E-6D51-8E8052F87E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44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1" name="Line 2557">
                <a:extLst>
                  <a:ext uri="{FF2B5EF4-FFF2-40B4-BE49-F238E27FC236}">
                    <a16:creationId xmlns:a16="http://schemas.microsoft.com/office/drawing/2014/main" id="{B54A6FCD-4E6F-B693-8193-BE14E1C76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2530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2" name="Line 2558">
                <a:extLst>
                  <a:ext uri="{FF2B5EF4-FFF2-40B4-BE49-F238E27FC236}">
                    <a16:creationId xmlns:a16="http://schemas.microsoft.com/office/drawing/2014/main" id="{ADB50A3D-E587-EB18-66CE-1E8639B56E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2530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3" name="Line 2559">
                <a:extLst>
                  <a:ext uri="{FF2B5EF4-FFF2-40B4-BE49-F238E27FC236}">
                    <a16:creationId xmlns:a16="http://schemas.microsoft.com/office/drawing/2014/main" id="{4C5ACDF5-A771-1480-A9A3-E59540B40B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219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4" name="Line 2560">
                <a:extLst>
                  <a:ext uri="{FF2B5EF4-FFF2-40B4-BE49-F238E27FC236}">
                    <a16:creationId xmlns:a16="http://schemas.microsoft.com/office/drawing/2014/main" id="{65F77057-FA9D-4652-5EEC-14990EB7DC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534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5" name="Line 2561">
                <a:extLst>
                  <a:ext uri="{FF2B5EF4-FFF2-40B4-BE49-F238E27FC236}">
                    <a16:creationId xmlns:a16="http://schemas.microsoft.com/office/drawing/2014/main" id="{A21EFE5D-71A9-375E-978F-DDAA96FD31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612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6" name="Line 2562">
                <a:extLst>
                  <a:ext uri="{FF2B5EF4-FFF2-40B4-BE49-F238E27FC236}">
                    <a16:creationId xmlns:a16="http://schemas.microsoft.com/office/drawing/2014/main" id="{6311FA40-E692-C415-78CF-ECF9A1C89C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2695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7" name="Line 2563">
                <a:extLst>
                  <a:ext uri="{FF2B5EF4-FFF2-40B4-BE49-F238E27FC236}">
                    <a16:creationId xmlns:a16="http://schemas.microsoft.com/office/drawing/2014/main" id="{ACBD9F0D-E5E6-0CDD-D138-F03234D11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236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8" name="Line 2564">
                <a:extLst>
                  <a:ext uri="{FF2B5EF4-FFF2-40B4-BE49-F238E27FC236}">
                    <a16:creationId xmlns:a16="http://schemas.microsoft.com/office/drawing/2014/main" id="{05DC2211-0F2E-9D31-82F0-AA4642260F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2695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09" name="Line 2565">
                <a:extLst>
                  <a:ext uri="{FF2B5EF4-FFF2-40B4-BE49-F238E27FC236}">
                    <a16:creationId xmlns:a16="http://schemas.microsoft.com/office/drawing/2014/main" id="{D1190AE3-E5D3-3D09-B44A-9599AAA69C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698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0" name="Line 2566">
                <a:extLst>
                  <a:ext uri="{FF2B5EF4-FFF2-40B4-BE49-F238E27FC236}">
                    <a16:creationId xmlns:a16="http://schemas.microsoft.com/office/drawing/2014/main" id="{9C3A7AE7-DA56-2733-33FC-0308321633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77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1" name="Line 2567">
                <a:extLst>
                  <a:ext uri="{FF2B5EF4-FFF2-40B4-BE49-F238E27FC236}">
                    <a16:creationId xmlns:a16="http://schemas.microsoft.com/office/drawing/2014/main" id="{D6CF3539-C7AB-E9D8-097D-662F54800A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285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2" name="Line 2568">
                <a:extLst>
                  <a:ext uri="{FF2B5EF4-FFF2-40B4-BE49-F238E27FC236}">
                    <a16:creationId xmlns:a16="http://schemas.microsoft.com/office/drawing/2014/main" id="{9F7EDB2D-E56B-B9D5-C5A5-11B690D32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2530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3" name="Line 2569">
                <a:extLst>
                  <a:ext uri="{FF2B5EF4-FFF2-40B4-BE49-F238E27FC236}">
                    <a16:creationId xmlns:a16="http://schemas.microsoft.com/office/drawing/2014/main" id="{AD20DF8D-DB09-DC60-F254-97D8DB7B24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285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4" name="Line 2570">
                <a:extLst>
                  <a:ext uri="{FF2B5EF4-FFF2-40B4-BE49-F238E27FC236}">
                    <a16:creationId xmlns:a16="http://schemas.microsoft.com/office/drawing/2014/main" id="{D164EF79-0BB9-4A19-721D-C19AB880B5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863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5" name="Line 2571">
                <a:extLst>
                  <a:ext uri="{FF2B5EF4-FFF2-40B4-BE49-F238E27FC236}">
                    <a16:creationId xmlns:a16="http://schemas.microsoft.com/office/drawing/2014/main" id="{39497FE1-1C93-C730-F047-DC3274F61A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294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6" name="Line 2572">
                <a:extLst>
                  <a:ext uri="{FF2B5EF4-FFF2-40B4-BE49-F238E27FC236}">
                    <a16:creationId xmlns:a16="http://schemas.microsoft.com/office/drawing/2014/main" id="{594A56CA-1C3B-21DB-5F78-87C3D0490C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302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7" name="Line 2573">
                <a:extLst>
                  <a:ext uri="{FF2B5EF4-FFF2-40B4-BE49-F238E27FC236}">
                    <a16:creationId xmlns:a16="http://schemas.microsoft.com/office/drawing/2014/main" id="{A64D5FD0-F326-CA79-652A-48A50DB5F4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2695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8" name="Line 2574">
                <a:extLst>
                  <a:ext uri="{FF2B5EF4-FFF2-40B4-BE49-F238E27FC236}">
                    <a16:creationId xmlns:a16="http://schemas.microsoft.com/office/drawing/2014/main" id="{B73E0FF5-1E4E-2C55-3AAF-80106450AB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302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19" name="Line 2575">
                <a:extLst>
                  <a:ext uri="{FF2B5EF4-FFF2-40B4-BE49-F238E27FC236}">
                    <a16:creationId xmlns:a16="http://schemas.microsoft.com/office/drawing/2014/main" id="{1FE5B641-51A2-989A-0152-D19C11FA5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02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0" name="Line 2576">
                <a:extLst>
                  <a:ext uri="{FF2B5EF4-FFF2-40B4-BE49-F238E27FC236}">
                    <a16:creationId xmlns:a16="http://schemas.microsoft.com/office/drawing/2014/main" id="{4001A046-E3F1-A508-3C09-BC8DB9490A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106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1" name="Line 2577">
                <a:extLst>
                  <a:ext uri="{FF2B5EF4-FFF2-40B4-BE49-F238E27FC236}">
                    <a16:creationId xmlns:a16="http://schemas.microsoft.com/office/drawing/2014/main" id="{2AAB51EA-2B05-478C-B6CB-588D39AFB8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318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2" name="Line 2578">
                <a:extLst>
                  <a:ext uri="{FF2B5EF4-FFF2-40B4-BE49-F238E27FC236}">
                    <a16:creationId xmlns:a16="http://schemas.microsoft.com/office/drawing/2014/main" id="{998E49B8-D49D-F32E-2CCA-D9E8B71AC7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285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3" name="Line 2579">
                <a:extLst>
                  <a:ext uri="{FF2B5EF4-FFF2-40B4-BE49-F238E27FC236}">
                    <a16:creationId xmlns:a16="http://schemas.microsoft.com/office/drawing/2014/main" id="{CAD7F041-1081-A63D-641F-978B0A871F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318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4" name="Line 2580">
                <a:extLst>
                  <a:ext uri="{FF2B5EF4-FFF2-40B4-BE49-F238E27FC236}">
                    <a16:creationId xmlns:a16="http://schemas.microsoft.com/office/drawing/2014/main" id="{4DA1A3F6-56A5-53C6-BD6A-0DA27AA3CC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19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5" name="Line 2581">
                <a:extLst>
                  <a:ext uri="{FF2B5EF4-FFF2-40B4-BE49-F238E27FC236}">
                    <a16:creationId xmlns:a16="http://schemas.microsoft.com/office/drawing/2014/main" id="{D9096C95-ED82-E59B-468A-3C6EC7DB4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271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6" name="Line 2582">
                <a:extLst>
                  <a:ext uri="{FF2B5EF4-FFF2-40B4-BE49-F238E27FC236}">
                    <a16:creationId xmlns:a16="http://schemas.microsoft.com/office/drawing/2014/main" id="{20002125-6C78-CD9F-EEA4-4B61C36D13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335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7" name="Line 2583">
                <a:extLst>
                  <a:ext uri="{FF2B5EF4-FFF2-40B4-BE49-F238E27FC236}">
                    <a16:creationId xmlns:a16="http://schemas.microsoft.com/office/drawing/2014/main" id="{95C77D92-40AC-E60F-F13B-719DA83CDD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3024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8" name="Line 2584">
                <a:extLst>
                  <a:ext uri="{FF2B5EF4-FFF2-40B4-BE49-F238E27FC236}">
                    <a16:creationId xmlns:a16="http://schemas.microsoft.com/office/drawing/2014/main" id="{16D23E9E-A97C-2137-8927-82C97C2189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335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29" name="Line 2585">
                <a:extLst>
                  <a:ext uri="{FF2B5EF4-FFF2-40B4-BE49-F238E27FC236}">
                    <a16:creationId xmlns:a16="http://schemas.microsoft.com/office/drawing/2014/main" id="{A8BAD158-2B91-F99D-C075-3F708DA21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357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0" name="Line 2586">
                <a:extLst>
                  <a:ext uri="{FF2B5EF4-FFF2-40B4-BE49-F238E27FC236}">
                    <a16:creationId xmlns:a16="http://schemas.microsoft.com/office/drawing/2014/main" id="{EED17845-B75A-58E6-CF8E-ADF8A26FAC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43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1" name="Line 2587">
                <a:extLst>
                  <a:ext uri="{FF2B5EF4-FFF2-40B4-BE49-F238E27FC236}">
                    <a16:creationId xmlns:a16="http://schemas.microsoft.com/office/drawing/2014/main" id="{43D54846-7602-375C-9651-72129FA9E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351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2" name="Line 2588">
                <a:extLst>
                  <a:ext uri="{FF2B5EF4-FFF2-40B4-BE49-F238E27FC236}">
                    <a16:creationId xmlns:a16="http://schemas.microsoft.com/office/drawing/2014/main" id="{D8965560-E7F7-7776-4A31-6BDC9F04A3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3189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3" name="Line 2589">
                <a:extLst>
                  <a:ext uri="{FF2B5EF4-FFF2-40B4-BE49-F238E27FC236}">
                    <a16:creationId xmlns:a16="http://schemas.microsoft.com/office/drawing/2014/main" id="{44E0A602-C676-32E6-85A9-CCE478FBC7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351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4" name="Line 2590">
                <a:extLst>
                  <a:ext uri="{FF2B5EF4-FFF2-40B4-BE49-F238E27FC236}">
                    <a16:creationId xmlns:a16="http://schemas.microsoft.com/office/drawing/2014/main" id="{CDD9A680-D3D7-3383-209F-D35622D8F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522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5" name="Line 2591">
                <a:extLst>
                  <a:ext uri="{FF2B5EF4-FFF2-40B4-BE49-F238E27FC236}">
                    <a16:creationId xmlns:a16="http://schemas.microsoft.com/office/drawing/2014/main" id="{12AEB63D-A06D-A997-2A12-221E8AEB7F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600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6" name="Line 2592">
                <a:extLst>
                  <a:ext uri="{FF2B5EF4-FFF2-40B4-BE49-F238E27FC236}">
                    <a16:creationId xmlns:a16="http://schemas.microsoft.com/office/drawing/2014/main" id="{253D1EB9-1EED-498C-698C-AB42234F16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3683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7" name="Line 2593">
                <a:extLst>
                  <a:ext uri="{FF2B5EF4-FFF2-40B4-BE49-F238E27FC236}">
                    <a16:creationId xmlns:a16="http://schemas.microsoft.com/office/drawing/2014/main" id="{ACB1F18E-66D1-28F4-1415-C83105E43E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335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8" name="Line 2594">
                <a:extLst>
                  <a:ext uri="{FF2B5EF4-FFF2-40B4-BE49-F238E27FC236}">
                    <a16:creationId xmlns:a16="http://schemas.microsoft.com/office/drawing/2014/main" id="{4C14D2DF-4E90-6F84-1BF9-E7534EA9FB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3683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39" name="Line 2595">
                <a:extLst>
                  <a:ext uri="{FF2B5EF4-FFF2-40B4-BE49-F238E27FC236}">
                    <a16:creationId xmlns:a16="http://schemas.microsoft.com/office/drawing/2014/main" id="{29173E42-F5CE-B3CA-B60D-746DC9AA34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687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0" name="Line 2596">
                <a:extLst>
                  <a:ext uri="{FF2B5EF4-FFF2-40B4-BE49-F238E27FC236}">
                    <a16:creationId xmlns:a16="http://schemas.microsoft.com/office/drawing/2014/main" id="{572D7D6F-B609-FCE6-A7CA-2938678872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765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1" name="Line 2597">
                <a:extLst>
                  <a:ext uri="{FF2B5EF4-FFF2-40B4-BE49-F238E27FC236}">
                    <a16:creationId xmlns:a16="http://schemas.microsoft.com/office/drawing/2014/main" id="{F0AB7244-9EDE-0342-4960-6073A1763B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3848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2" name="Line 2598">
                <a:extLst>
                  <a:ext uri="{FF2B5EF4-FFF2-40B4-BE49-F238E27FC236}">
                    <a16:creationId xmlns:a16="http://schemas.microsoft.com/office/drawing/2014/main" id="{F23916C9-8090-4F2D-2E64-134D3DC491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351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3" name="Line 2599">
                <a:extLst>
                  <a:ext uri="{FF2B5EF4-FFF2-40B4-BE49-F238E27FC236}">
                    <a16:creationId xmlns:a16="http://schemas.microsoft.com/office/drawing/2014/main" id="{8F78DA1F-4137-5FB2-33FD-EF8CF96C6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3848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4" name="Line 2600">
                <a:extLst>
                  <a:ext uri="{FF2B5EF4-FFF2-40B4-BE49-F238E27FC236}">
                    <a16:creationId xmlns:a16="http://schemas.microsoft.com/office/drawing/2014/main" id="{0C01793B-E77D-D400-7551-3D6D728C51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85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5" name="Line 2601">
                <a:extLst>
                  <a:ext uri="{FF2B5EF4-FFF2-40B4-BE49-F238E27FC236}">
                    <a16:creationId xmlns:a16="http://schemas.microsoft.com/office/drawing/2014/main" id="{AF021306-9451-6296-0E23-DA604BC7DC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3930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6" name="Line 2602">
                <a:extLst>
                  <a:ext uri="{FF2B5EF4-FFF2-40B4-BE49-F238E27FC236}">
                    <a16:creationId xmlns:a16="http://schemas.microsoft.com/office/drawing/2014/main" id="{D4D8071B-CF00-5A75-5572-30F37D8393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4012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7" name="Line 2603">
                <a:extLst>
                  <a:ext uri="{FF2B5EF4-FFF2-40B4-BE49-F238E27FC236}">
                    <a16:creationId xmlns:a16="http://schemas.microsoft.com/office/drawing/2014/main" id="{2494846F-BA05-53B7-138B-B73D56BEFB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3683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8" name="Line 2604">
                <a:extLst>
                  <a:ext uri="{FF2B5EF4-FFF2-40B4-BE49-F238E27FC236}">
                    <a16:creationId xmlns:a16="http://schemas.microsoft.com/office/drawing/2014/main" id="{5F34463F-A485-F911-8154-E56A108D6A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4012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49" name="Line 2605">
                <a:extLst>
                  <a:ext uri="{FF2B5EF4-FFF2-40B4-BE49-F238E27FC236}">
                    <a16:creationId xmlns:a16="http://schemas.microsoft.com/office/drawing/2014/main" id="{D1681041-811E-F201-7F55-8D037AFBFA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4018"/>
                <a:ext cx="0" cy="77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0" name="Line 2606">
                <a:extLst>
                  <a:ext uri="{FF2B5EF4-FFF2-40B4-BE49-F238E27FC236}">
                    <a16:creationId xmlns:a16="http://schemas.microsoft.com/office/drawing/2014/main" id="{37390F4E-2C0D-A83A-62E8-450D26FDB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4095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1" name="Line 2607">
                <a:extLst>
                  <a:ext uri="{FF2B5EF4-FFF2-40B4-BE49-F238E27FC236}">
                    <a16:creationId xmlns:a16="http://schemas.microsoft.com/office/drawing/2014/main" id="{E166AA7B-49B5-1483-5E9B-13E987D99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4179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2" name="Line 2608">
                <a:extLst>
                  <a:ext uri="{FF2B5EF4-FFF2-40B4-BE49-F238E27FC236}">
                    <a16:creationId xmlns:a16="http://schemas.microsoft.com/office/drawing/2014/main" id="{5C90C64E-C410-2022-EEB5-DDA61026C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3848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3" name="Line 2609">
                <a:extLst>
                  <a:ext uri="{FF2B5EF4-FFF2-40B4-BE49-F238E27FC236}">
                    <a16:creationId xmlns:a16="http://schemas.microsoft.com/office/drawing/2014/main" id="{BF959569-553E-A8AD-9A2B-F63A3B01C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4179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4" name="Line 2610">
                <a:extLst>
                  <a:ext uri="{FF2B5EF4-FFF2-40B4-BE49-F238E27FC236}">
                    <a16:creationId xmlns:a16="http://schemas.microsoft.com/office/drawing/2014/main" id="{CA338B52-C4D6-6AFD-3CFF-E4914C74C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4183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5" name="Line 2611">
                <a:extLst>
                  <a:ext uri="{FF2B5EF4-FFF2-40B4-BE49-F238E27FC236}">
                    <a16:creationId xmlns:a16="http://schemas.microsoft.com/office/drawing/2014/main" id="{37F6AE44-0E47-04F8-BE26-FAC68EA152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4261"/>
                <a:ext cx="0" cy="79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6" name="Line 2612">
                <a:extLst>
                  <a:ext uri="{FF2B5EF4-FFF2-40B4-BE49-F238E27FC236}">
                    <a16:creationId xmlns:a16="http://schemas.microsoft.com/office/drawing/2014/main" id="{D61EE1FF-4029-5C65-62AF-66D74F6049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95" y="4344"/>
                <a:ext cx="15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7" name="Line 2613">
                <a:extLst>
                  <a:ext uri="{FF2B5EF4-FFF2-40B4-BE49-F238E27FC236}">
                    <a16:creationId xmlns:a16="http://schemas.microsoft.com/office/drawing/2014/main" id="{8060A04F-ED4E-24FC-1EED-04E8C8988A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9" y="4012"/>
                <a:ext cx="453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8" name="Line 2614">
                <a:extLst>
                  <a:ext uri="{FF2B5EF4-FFF2-40B4-BE49-F238E27FC236}">
                    <a16:creationId xmlns:a16="http://schemas.microsoft.com/office/drawing/2014/main" id="{4D604DF4-66ED-D37C-CADA-D18991ECAE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2" y="4344"/>
                <a:ext cx="137" cy="0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59" name="Line 2615">
                <a:extLst>
                  <a:ext uri="{FF2B5EF4-FFF2-40B4-BE49-F238E27FC236}">
                    <a16:creationId xmlns:a16="http://schemas.microsoft.com/office/drawing/2014/main" id="{6098835A-A1CA-6EBE-C468-AA16A9C5FA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4348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60" name="Line 2616">
                <a:extLst>
                  <a:ext uri="{FF2B5EF4-FFF2-40B4-BE49-F238E27FC236}">
                    <a16:creationId xmlns:a16="http://schemas.microsoft.com/office/drawing/2014/main" id="{A1F4DD24-E4C7-A597-1ED6-03605667B9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99" y="4426"/>
                <a:ext cx="0" cy="78"/>
              </a:xfrm>
              <a:prstGeom prst="line">
                <a:avLst/>
              </a:prstGeom>
              <a:noFill/>
              <a:ln w="12700" cap="flat">
                <a:solidFill>
                  <a:srgbClr val="00528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sp>
          <p:nvSpPr>
            <p:cNvPr id="18" name="Line 2618">
              <a:extLst>
                <a:ext uri="{FF2B5EF4-FFF2-40B4-BE49-F238E27FC236}">
                  <a16:creationId xmlns:a16="http://schemas.microsoft.com/office/drawing/2014/main" id="{9A855C2C-283D-C1A5-63F9-5397981C77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4508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Line 2619">
              <a:extLst>
                <a:ext uri="{FF2B5EF4-FFF2-40B4-BE49-F238E27FC236}">
                  <a16:creationId xmlns:a16="http://schemas.microsoft.com/office/drawing/2014/main" id="{FFF28A7D-BA2D-6464-254E-E76741AEB0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4179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Line 2620">
              <a:extLst>
                <a:ext uri="{FF2B5EF4-FFF2-40B4-BE49-F238E27FC236}">
                  <a16:creationId xmlns:a16="http://schemas.microsoft.com/office/drawing/2014/main" id="{6FACDBB3-DC3F-9D86-3E86-95C9DB4E37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4508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Line 2621">
              <a:extLst>
                <a:ext uri="{FF2B5EF4-FFF2-40B4-BE49-F238E27FC236}">
                  <a16:creationId xmlns:a16="http://schemas.microsoft.com/office/drawing/2014/main" id="{191E8126-9135-117D-BCF2-EC29936909E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4512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Line 2622">
              <a:extLst>
                <a:ext uri="{FF2B5EF4-FFF2-40B4-BE49-F238E27FC236}">
                  <a16:creationId xmlns:a16="http://schemas.microsoft.com/office/drawing/2014/main" id="{21D7B49B-2DA9-A0A5-828C-8B3CE1E730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4591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Line 2623">
              <a:extLst>
                <a:ext uri="{FF2B5EF4-FFF2-40B4-BE49-F238E27FC236}">
                  <a16:creationId xmlns:a16="http://schemas.microsoft.com/office/drawing/2014/main" id="{33C71A5D-75DD-CAA5-9356-BC9EF26C8A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4673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Line 2624">
              <a:extLst>
                <a:ext uri="{FF2B5EF4-FFF2-40B4-BE49-F238E27FC236}">
                  <a16:creationId xmlns:a16="http://schemas.microsoft.com/office/drawing/2014/main" id="{C422A246-87D8-5EB0-EFB7-2C4EA3F799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4344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Line 2625">
              <a:extLst>
                <a:ext uri="{FF2B5EF4-FFF2-40B4-BE49-F238E27FC236}">
                  <a16:creationId xmlns:a16="http://schemas.microsoft.com/office/drawing/2014/main" id="{A0E87672-BD0E-6988-4E50-B72C9AE4B8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4673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Line 2626">
              <a:extLst>
                <a:ext uri="{FF2B5EF4-FFF2-40B4-BE49-F238E27FC236}">
                  <a16:creationId xmlns:a16="http://schemas.microsoft.com/office/drawing/2014/main" id="{A7596B40-D581-F670-99F7-55054FAD40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4677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Line 2627">
              <a:extLst>
                <a:ext uri="{FF2B5EF4-FFF2-40B4-BE49-F238E27FC236}">
                  <a16:creationId xmlns:a16="http://schemas.microsoft.com/office/drawing/2014/main" id="{C6DF7CB8-6F4A-6A0C-589C-16149C432A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4755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Line 2628">
              <a:extLst>
                <a:ext uri="{FF2B5EF4-FFF2-40B4-BE49-F238E27FC236}">
                  <a16:creationId xmlns:a16="http://schemas.microsoft.com/office/drawing/2014/main" id="{C433B85E-D4EC-CBE7-DC1E-1B65C28AA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4838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Line 2629">
              <a:extLst>
                <a:ext uri="{FF2B5EF4-FFF2-40B4-BE49-F238E27FC236}">
                  <a16:creationId xmlns:a16="http://schemas.microsoft.com/office/drawing/2014/main" id="{453197E3-7DA9-BD4F-78BC-70339AC753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4508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Line 2630">
              <a:extLst>
                <a:ext uri="{FF2B5EF4-FFF2-40B4-BE49-F238E27FC236}">
                  <a16:creationId xmlns:a16="http://schemas.microsoft.com/office/drawing/2014/main" id="{AF6399D6-16BA-F4BE-64E6-54C24B76F4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4838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Line 2631">
              <a:extLst>
                <a:ext uri="{FF2B5EF4-FFF2-40B4-BE49-F238E27FC236}">
                  <a16:creationId xmlns:a16="http://schemas.microsoft.com/office/drawing/2014/main" id="{DCD5EA4F-6F30-EC11-B1CD-45A60DAAB8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4842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04" name="Line 2632">
              <a:extLst>
                <a:ext uri="{FF2B5EF4-FFF2-40B4-BE49-F238E27FC236}">
                  <a16:creationId xmlns:a16="http://schemas.microsoft.com/office/drawing/2014/main" id="{69F7FD4F-3B95-1A8C-5356-B01020ABD7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4920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05" name="Line 2633">
              <a:extLst>
                <a:ext uri="{FF2B5EF4-FFF2-40B4-BE49-F238E27FC236}">
                  <a16:creationId xmlns:a16="http://schemas.microsoft.com/office/drawing/2014/main" id="{687C2BFC-63B6-35B3-18D0-34407A14A3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5003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06" name="Line 2634">
              <a:extLst>
                <a:ext uri="{FF2B5EF4-FFF2-40B4-BE49-F238E27FC236}">
                  <a16:creationId xmlns:a16="http://schemas.microsoft.com/office/drawing/2014/main" id="{9365BDD4-0A81-E1CA-F751-F3975C82AE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4673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07" name="Line 2635">
              <a:extLst>
                <a:ext uri="{FF2B5EF4-FFF2-40B4-BE49-F238E27FC236}">
                  <a16:creationId xmlns:a16="http://schemas.microsoft.com/office/drawing/2014/main" id="{F623924B-CA2A-11BF-2F8B-C45FA2D14F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5003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08" name="Line 2636">
              <a:extLst>
                <a:ext uri="{FF2B5EF4-FFF2-40B4-BE49-F238E27FC236}">
                  <a16:creationId xmlns:a16="http://schemas.microsoft.com/office/drawing/2014/main" id="{7F49876B-5025-BD9D-8D00-1192F45FED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006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09" name="Line 2637">
              <a:extLst>
                <a:ext uri="{FF2B5EF4-FFF2-40B4-BE49-F238E27FC236}">
                  <a16:creationId xmlns:a16="http://schemas.microsoft.com/office/drawing/2014/main" id="{6DC560C6-A8EA-3586-46AC-BB3BCF1425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085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0" name="Line 2638">
              <a:extLst>
                <a:ext uri="{FF2B5EF4-FFF2-40B4-BE49-F238E27FC236}">
                  <a16:creationId xmlns:a16="http://schemas.microsoft.com/office/drawing/2014/main" id="{1F9811C6-B4EF-398A-A940-B685DF5E7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5167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1" name="Line 2639">
              <a:extLst>
                <a:ext uri="{FF2B5EF4-FFF2-40B4-BE49-F238E27FC236}">
                  <a16:creationId xmlns:a16="http://schemas.microsoft.com/office/drawing/2014/main" id="{510B5BC6-5912-6F7D-5C7A-4F37F62597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4838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2" name="Line 2640">
              <a:extLst>
                <a:ext uri="{FF2B5EF4-FFF2-40B4-BE49-F238E27FC236}">
                  <a16:creationId xmlns:a16="http://schemas.microsoft.com/office/drawing/2014/main" id="{3AD06E13-7036-CF2A-875C-492677B83F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5167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3" name="Line 2641">
              <a:extLst>
                <a:ext uri="{FF2B5EF4-FFF2-40B4-BE49-F238E27FC236}">
                  <a16:creationId xmlns:a16="http://schemas.microsoft.com/office/drawing/2014/main" id="{52F17FA5-0D3F-DB67-6258-B9224D2B4F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171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4" name="Line 2642">
              <a:extLst>
                <a:ext uri="{FF2B5EF4-FFF2-40B4-BE49-F238E27FC236}">
                  <a16:creationId xmlns:a16="http://schemas.microsoft.com/office/drawing/2014/main" id="{FABAC8A9-AF60-351C-4AEB-38D09A63E7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250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5" name="Line 2643">
              <a:extLst>
                <a:ext uri="{FF2B5EF4-FFF2-40B4-BE49-F238E27FC236}">
                  <a16:creationId xmlns:a16="http://schemas.microsoft.com/office/drawing/2014/main" id="{8C3C9C9A-2DE7-F16B-1C64-F929FF3593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5332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6" name="Line 2644">
              <a:extLst>
                <a:ext uri="{FF2B5EF4-FFF2-40B4-BE49-F238E27FC236}">
                  <a16:creationId xmlns:a16="http://schemas.microsoft.com/office/drawing/2014/main" id="{F56D829D-F81E-F461-8BAF-681434F61C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5003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7" name="Line 2645">
              <a:extLst>
                <a:ext uri="{FF2B5EF4-FFF2-40B4-BE49-F238E27FC236}">
                  <a16:creationId xmlns:a16="http://schemas.microsoft.com/office/drawing/2014/main" id="{3C24682C-487B-6558-E131-5CD4586B19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5332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8" name="Line 2646">
              <a:extLst>
                <a:ext uri="{FF2B5EF4-FFF2-40B4-BE49-F238E27FC236}">
                  <a16:creationId xmlns:a16="http://schemas.microsoft.com/office/drawing/2014/main" id="{6607C18A-8842-5640-CC66-B3D3EE9891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336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19" name="Line 2647">
              <a:extLst>
                <a:ext uri="{FF2B5EF4-FFF2-40B4-BE49-F238E27FC236}">
                  <a16:creationId xmlns:a16="http://schemas.microsoft.com/office/drawing/2014/main" id="{1729FF0D-0BBB-A8FB-DEA1-E895E7DFD3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414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720" name="Line 2648">
              <a:extLst>
                <a:ext uri="{FF2B5EF4-FFF2-40B4-BE49-F238E27FC236}">
                  <a16:creationId xmlns:a16="http://schemas.microsoft.com/office/drawing/2014/main" id="{3CC3A754-DFC8-F2BD-C9D3-6E3F5390FC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5497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68" name="Line 2649">
              <a:extLst>
                <a:ext uri="{FF2B5EF4-FFF2-40B4-BE49-F238E27FC236}">
                  <a16:creationId xmlns:a16="http://schemas.microsoft.com/office/drawing/2014/main" id="{A4683795-73FC-0B38-007A-8287DBFE46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5167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69" name="Line 2650">
              <a:extLst>
                <a:ext uri="{FF2B5EF4-FFF2-40B4-BE49-F238E27FC236}">
                  <a16:creationId xmlns:a16="http://schemas.microsoft.com/office/drawing/2014/main" id="{2026F91E-6D4E-965E-A05D-C0D4B0B59E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5497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0" name="Line 2651">
              <a:extLst>
                <a:ext uri="{FF2B5EF4-FFF2-40B4-BE49-F238E27FC236}">
                  <a16:creationId xmlns:a16="http://schemas.microsoft.com/office/drawing/2014/main" id="{2364BFA7-158E-6772-D2EF-A833C10363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501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1" name="Line 2652">
              <a:extLst>
                <a:ext uri="{FF2B5EF4-FFF2-40B4-BE49-F238E27FC236}">
                  <a16:creationId xmlns:a16="http://schemas.microsoft.com/office/drawing/2014/main" id="{18C976EA-49A7-2568-46D4-AE12613AED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579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2" name="Line 2653">
              <a:extLst>
                <a:ext uri="{FF2B5EF4-FFF2-40B4-BE49-F238E27FC236}">
                  <a16:creationId xmlns:a16="http://schemas.microsoft.com/office/drawing/2014/main" id="{1D60EAF4-0F35-ED69-DE32-43B01CE05F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5661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3" name="Line 2654">
              <a:extLst>
                <a:ext uri="{FF2B5EF4-FFF2-40B4-BE49-F238E27FC236}">
                  <a16:creationId xmlns:a16="http://schemas.microsoft.com/office/drawing/2014/main" id="{154F5F0B-A8C1-7A55-00D6-A74E429666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5332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4" name="Line 2655">
              <a:extLst>
                <a:ext uri="{FF2B5EF4-FFF2-40B4-BE49-F238E27FC236}">
                  <a16:creationId xmlns:a16="http://schemas.microsoft.com/office/drawing/2014/main" id="{41ACDBBF-6A10-F136-E295-D604EF3820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5661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5" name="Line 2656">
              <a:extLst>
                <a:ext uri="{FF2B5EF4-FFF2-40B4-BE49-F238E27FC236}">
                  <a16:creationId xmlns:a16="http://schemas.microsoft.com/office/drawing/2014/main" id="{A4E7A8EB-DA0D-E979-3B39-AB537A36BB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665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6" name="Line 2657">
              <a:extLst>
                <a:ext uri="{FF2B5EF4-FFF2-40B4-BE49-F238E27FC236}">
                  <a16:creationId xmlns:a16="http://schemas.microsoft.com/office/drawing/2014/main" id="{69FDBF9C-77A1-86A2-11CD-FE5B6D420B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744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7" name="Line 2658">
              <a:extLst>
                <a:ext uri="{FF2B5EF4-FFF2-40B4-BE49-F238E27FC236}">
                  <a16:creationId xmlns:a16="http://schemas.microsoft.com/office/drawing/2014/main" id="{801461FC-5BCF-5F9E-98EF-7D7FFB9AD8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5826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8" name="Line 2659">
              <a:extLst>
                <a:ext uri="{FF2B5EF4-FFF2-40B4-BE49-F238E27FC236}">
                  <a16:creationId xmlns:a16="http://schemas.microsoft.com/office/drawing/2014/main" id="{904589D5-D835-CE38-949E-1CB4AFB60B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5497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79" name="Line 2660">
              <a:extLst>
                <a:ext uri="{FF2B5EF4-FFF2-40B4-BE49-F238E27FC236}">
                  <a16:creationId xmlns:a16="http://schemas.microsoft.com/office/drawing/2014/main" id="{51A04A44-3B9D-356B-98ED-1ADCBE7822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5826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0" name="Line 2661">
              <a:extLst>
                <a:ext uri="{FF2B5EF4-FFF2-40B4-BE49-F238E27FC236}">
                  <a16:creationId xmlns:a16="http://schemas.microsoft.com/office/drawing/2014/main" id="{61ADEC3B-1FC5-1625-0414-37B6BDA698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832"/>
              <a:ext cx="0" cy="77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1" name="Line 2662">
              <a:extLst>
                <a:ext uri="{FF2B5EF4-FFF2-40B4-BE49-F238E27FC236}">
                  <a16:creationId xmlns:a16="http://schemas.microsoft.com/office/drawing/2014/main" id="{EE265F0B-8272-235C-93FE-96599A3075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909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2" name="Line 2663">
              <a:extLst>
                <a:ext uri="{FF2B5EF4-FFF2-40B4-BE49-F238E27FC236}">
                  <a16:creationId xmlns:a16="http://schemas.microsoft.com/office/drawing/2014/main" id="{B1D4D275-DD71-C5E8-F46A-E311F6830D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5993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3" name="Line 2664">
              <a:extLst>
                <a:ext uri="{FF2B5EF4-FFF2-40B4-BE49-F238E27FC236}">
                  <a16:creationId xmlns:a16="http://schemas.microsoft.com/office/drawing/2014/main" id="{83A6CA63-EF30-36CC-458D-3B7CD77ECF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5661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4" name="Line 2665">
              <a:extLst>
                <a:ext uri="{FF2B5EF4-FFF2-40B4-BE49-F238E27FC236}">
                  <a16:creationId xmlns:a16="http://schemas.microsoft.com/office/drawing/2014/main" id="{CCAB7620-C0D6-9598-4FEA-6565F8BC22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5993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5" name="Line 2666">
              <a:extLst>
                <a:ext uri="{FF2B5EF4-FFF2-40B4-BE49-F238E27FC236}">
                  <a16:creationId xmlns:a16="http://schemas.microsoft.com/office/drawing/2014/main" id="{1111EC58-7D85-2748-61E9-8670192F4A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5997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6" name="Line 2667">
              <a:extLst>
                <a:ext uri="{FF2B5EF4-FFF2-40B4-BE49-F238E27FC236}">
                  <a16:creationId xmlns:a16="http://schemas.microsoft.com/office/drawing/2014/main" id="{8B15325C-8FB1-D1D6-F2EB-D34F3B9D66C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6075"/>
              <a:ext cx="0" cy="77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7" name="Line 2668">
              <a:extLst>
                <a:ext uri="{FF2B5EF4-FFF2-40B4-BE49-F238E27FC236}">
                  <a16:creationId xmlns:a16="http://schemas.microsoft.com/office/drawing/2014/main" id="{4C0AD6B3-7E15-BA22-183F-A06D8EFD07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6158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8" name="Line 2669">
              <a:extLst>
                <a:ext uri="{FF2B5EF4-FFF2-40B4-BE49-F238E27FC236}">
                  <a16:creationId xmlns:a16="http://schemas.microsoft.com/office/drawing/2014/main" id="{F2C83C5C-C4FC-7072-184D-8782E21E09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5826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89" name="Line 2670">
              <a:extLst>
                <a:ext uri="{FF2B5EF4-FFF2-40B4-BE49-F238E27FC236}">
                  <a16:creationId xmlns:a16="http://schemas.microsoft.com/office/drawing/2014/main" id="{092D7DDD-FB29-1E73-8C4E-C53FA36B55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6158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0" name="Line 2671">
              <a:extLst>
                <a:ext uri="{FF2B5EF4-FFF2-40B4-BE49-F238E27FC236}">
                  <a16:creationId xmlns:a16="http://schemas.microsoft.com/office/drawing/2014/main" id="{F9C01E6C-A8DB-929F-9942-A55D5AD571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5993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1" name="Line 2672">
              <a:extLst>
                <a:ext uri="{FF2B5EF4-FFF2-40B4-BE49-F238E27FC236}">
                  <a16:creationId xmlns:a16="http://schemas.microsoft.com/office/drawing/2014/main" id="{978AC148-5A6E-57C2-9F94-5E471B0351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6158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2" name="Line 2673">
              <a:extLst>
                <a:ext uri="{FF2B5EF4-FFF2-40B4-BE49-F238E27FC236}">
                  <a16:creationId xmlns:a16="http://schemas.microsoft.com/office/drawing/2014/main" id="{E191102F-312D-3006-C5DC-9CBE8AAFBC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6161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3" name="Line 2674">
              <a:extLst>
                <a:ext uri="{FF2B5EF4-FFF2-40B4-BE49-F238E27FC236}">
                  <a16:creationId xmlns:a16="http://schemas.microsoft.com/office/drawing/2014/main" id="{EC05C665-F6DC-CAEC-B9E5-ED8C946307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6240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4" name="Line 2675">
              <a:extLst>
                <a:ext uri="{FF2B5EF4-FFF2-40B4-BE49-F238E27FC236}">
                  <a16:creationId xmlns:a16="http://schemas.microsoft.com/office/drawing/2014/main" id="{19D62C81-7690-E0FF-26D2-B743C6BD6C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6322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5" name="Line 2676">
              <a:extLst>
                <a:ext uri="{FF2B5EF4-FFF2-40B4-BE49-F238E27FC236}">
                  <a16:creationId xmlns:a16="http://schemas.microsoft.com/office/drawing/2014/main" id="{AE269A48-561F-6928-38E5-112E9A4F1D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499" y="1049"/>
              <a:ext cx="0" cy="157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6" name="Line 2677">
              <a:extLst>
                <a:ext uri="{FF2B5EF4-FFF2-40B4-BE49-F238E27FC236}">
                  <a16:creationId xmlns:a16="http://schemas.microsoft.com/office/drawing/2014/main" id="{702D7461-C822-9353-8B2C-4B09549A7C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5" y="1045"/>
              <a:ext cx="15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7" name="Line 2678">
              <a:extLst>
                <a:ext uri="{FF2B5EF4-FFF2-40B4-BE49-F238E27FC236}">
                  <a16:creationId xmlns:a16="http://schemas.microsoft.com/office/drawing/2014/main" id="{7E1B26DF-D551-8F08-0534-9F74F9F723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2" y="1045"/>
              <a:ext cx="137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8" name="Line 2679">
              <a:extLst>
                <a:ext uri="{FF2B5EF4-FFF2-40B4-BE49-F238E27FC236}">
                  <a16:creationId xmlns:a16="http://schemas.microsoft.com/office/drawing/2014/main" id="{1B0C7C7D-69CE-DB1E-28E3-2A2A8FB4A6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89" y="1045"/>
              <a:ext cx="453" cy="0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599" name="Line 2680">
              <a:extLst>
                <a:ext uri="{FF2B5EF4-FFF2-40B4-BE49-F238E27FC236}">
                  <a16:creationId xmlns:a16="http://schemas.microsoft.com/office/drawing/2014/main" id="{4D733AFC-D7E3-0E81-D3FB-FFAE9BF9B3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214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0" name="Line 2681">
              <a:extLst>
                <a:ext uri="{FF2B5EF4-FFF2-40B4-BE49-F238E27FC236}">
                  <a16:creationId xmlns:a16="http://schemas.microsoft.com/office/drawing/2014/main" id="{BE9326FB-3438-DE0B-306A-B9F9EFDBB5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292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1" name="Line 2682">
              <a:extLst>
                <a:ext uri="{FF2B5EF4-FFF2-40B4-BE49-F238E27FC236}">
                  <a16:creationId xmlns:a16="http://schemas.microsoft.com/office/drawing/2014/main" id="{A1EAA5A9-DDA0-C8A5-E94B-D9ACA6DA1DD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379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2" name="Line 2683">
              <a:extLst>
                <a:ext uri="{FF2B5EF4-FFF2-40B4-BE49-F238E27FC236}">
                  <a16:creationId xmlns:a16="http://schemas.microsoft.com/office/drawing/2014/main" id="{D05F0D3B-5899-DED1-8766-A804EF1948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457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3" name="Line 2684">
              <a:extLst>
                <a:ext uri="{FF2B5EF4-FFF2-40B4-BE49-F238E27FC236}">
                  <a16:creationId xmlns:a16="http://schemas.microsoft.com/office/drawing/2014/main" id="{04EA6CC6-DFE3-9549-1E15-1627F27A5F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543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4" name="Line 2685">
              <a:extLst>
                <a:ext uri="{FF2B5EF4-FFF2-40B4-BE49-F238E27FC236}">
                  <a16:creationId xmlns:a16="http://schemas.microsoft.com/office/drawing/2014/main" id="{A28C6615-5813-D20F-766E-526065CC9A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622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5" name="Line 2686">
              <a:extLst>
                <a:ext uri="{FF2B5EF4-FFF2-40B4-BE49-F238E27FC236}">
                  <a16:creationId xmlns:a16="http://schemas.microsoft.com/office/drawing/2014/main" id="{E9673322-9F69-C1B8-1E38-F0290C2CED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708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6" name="Line 2687">
              <a:extLst>
                <a:ext uri="{FF2B5EF4-FFF2-40B4-BE49-F238E27FC236}">
                  <a16:creationId xmlns:a16="http://schemas.microsoft.com/office/drawing/2014/main" id="{3F44FA5C-0759-8E53-1E76-B50F922DD6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787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7" name="Line 2688">
              <a:extLst>
                <a:ext uri="{FF2B5EF4-FFF2-40B4-BE49-F238E27FC236}">
                  <a16:creationId xmlns:a16="http://schemas.microsoft.com/office/drawing/2014/main" id="{F38BD34B-C2F0-3C55-B953-0EF61B3FB1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873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8" name="Line 2689">
              <a:extLst>
                <a:ext uri="{FF2B5EF4-FFF2-40B4-BE49-F238E27FC236}">
                  <a16:creationId xmlns:a16="http://schemas.microsoft.com/office/drawing/2014/main" id="{2644A848-B632-870C-71E7-6D51AE32E1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1951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09" name="Line 2690">
              <a:extLst>
                <a:ext uri="{FF2B5EF4-FFF2-40B4-BE49-F238E27FC236}">
                  <a16:creationId xmlns:a16="http://schemas.microsoft.com/office/drawing/2014/main" id="{076BB2BC-D8DC-E092-9A88-E8D596DD50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040"/>
              <a:ext cx="0" cy="76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0" name="Line 2691">
              <a:extLst>
                <a:ext uri="{FF2B5EF4-FFF2-40B4-BE49-F238E27FC236}">
                  <a16:creationId xmlns:a16="http://schemas.microsoft.com/office/drawing/2014/main" id="{23FDC006-0634-D500-60BE-A09ED13DC8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116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1" name="Line 2692">
              <a:extLst>
                <a:ext uri="{FF2B5EF4-FFF2-40B4-BE49-F238E27FC236}">
                  <a16:creationId xmlns:a16="http://schemas.microsoft.com/office/drawing/2014/main" id="{82760B6E-61BF-05A9-0181-324016A2CF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204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2" name="Line 2693">
              <a:extLst>
                <a:ext uri="{FF2B5EF4-FFF2-40B4-BE49-F238E27FC236}">
                  <a16:creationId xmlns:a16="http://schemas.microsoft.com/office/drawing/2014/main" id="{18C31D94-1026-7028-669E-029CA66B2D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283"/>
              <a:ext cx="0" cy="76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3" name="Line 2694">
              <a:extLst>
                <a:ext uri="{FF2B5EF4-FFF2-40B4-BE49-F238E27FC236}">
                  <a16:creationId xmlns:a16="http://schemas.microsoft.com/office/drawing/2014/main" id="{B64C7113-5E8B-03E6-56CA-CCB289C729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369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4" name="Line 2695">
              <a:extLst>
                <a:ext uri="{FF2B5EF4-FFF2-40B4-BE49-F238E27FC236}">
                  <a16:creationId xmlns:a16="http://schemas.microsoft.com/office/drawing/2014/main" id="{A0C4CDD0-758F-0E47-0204-DB51891D2A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447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5" name="Line 2696">
              <a:extLst>
                <a:ext uri="{FF2B5EF4-FFF2-40B4-BE49-F238E27FC236}">
                  <a16:creationId xmlns:a16="http://schemas.microsoft.com/office/drawing/2014/main" id="{C2222072-24BF-487F-0E07-D02E13762B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534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6" name="Line 2697">
              <a:extLst>
                <a:ext uri="{FF2B5EF4-FFF2-40B4-BE49-F238E27FC236}">
                  <a16:creationId xmlns:a16="http://schemas.microsoft.com/office/drawing/2014/main" id="{63A05AF7-A1AC-A811-157B-DBFB9D9901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612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7" name="Line 2698">
              <a:extLst>
                <a:ext uri="{FF2B5EF4-FFF2-40B4-BE49-F238E27FC236}">
                  <a16:creationId xmlns:a16="http://schemas.microsoft.com/office/drawing/2014/main" id="{5F499752-158A-8DA6-71A6-A0A7FC2C58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698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8" name="Line 2699">
              <a:extLst>
                <a:ext uri="{FF2B5EF4-FFF2-40B4-BE49-F238E27FC236}">
                  <a16:creationId xmlns:a16="http://schemas.microsoft.com/office/drawing/2014/main" id="{18DF69DE-F6F2-4BEA-7B76-97ADC80C9F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777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19" name="Line 2700">
              <a:extLst>
                <a:ext uri="{FF2B5EF4-FFF2-40B4-BE49-F238E27FC236}">
                  <a16:creationId xmlns:a16="http://schemas.microsoft.com/office/drawing/2014/main" id="{FA7B46F8-930E-620F-CD7E-6BC86636357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863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0" name="Line 2701">
              <a:extLst>
                <a:ext uri="{FF2B5EF4-FFF2-40B4-BE49-F238E27FC236}">
                  <a16:creationId xmlns:a16="http://schemas.microsoft.com/office/drawing/2014/main" id="{8BA8551E-2FB1-3FC2-8EC0-FFD64BCC28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2942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1" name="Line 2702">
              <a:extLst>
                <a:ext uri="{FF2B5EF4-FFF2-40B4-BE49-F238E27FC236}">
                  <a16:creationId xmlns:a16="http://schemas.microsoft.com/office/drawing/2014/main" id="{6C55FCFC-A860-24F6-89DC-00524815F8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028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2" name="Line 2703">
              <a:extLst>
                <a:ext uri="{FF2B5EF4-FFF2-40B4-BE49-F238E27FC236}">
                  <a16:creationId xmlns:a16="http://schemas.microsoft.com/office/drawing/2014/main" id="{3C31EB1E-A0F7-23CE-0069-54D7293817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106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3" name="Line 2704">
              <a:extLst>
                <a:ext uri="{FF2B5EF4-FFF2-40B4-BE49-F238E27FC236}">
                  <a16:creationId xmlns:a16="http://schemas.microsoft.com/office/drawing/2014/main" id="{F9B5A6B1-88BA-B9A3-6798-F894D7CEB5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193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4" name="Line 2705">
              <a:extLst>
                <a:ext uri="{FF2B5EF4-FFF2-40B4-BE49-F238E27FC236}">
                  <a16:creationId xmlns:a16="http://schemas.microsoft.com/office/drawing/2014/main" id="{7948B680-568A-3C9D-9696-E1DB748AB6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271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5" name="Line 2706">
              <a:extLst>
                <a:ext uri="{FF2B5EF4-FFF2-40B4-BE49-F238E27FC236}">
                  <a16:creationId xmlns:a16="http://schemas.microsoft.com/office/drawing/2014/main" id="{4FAF6F97-B5CD-B552-61E6-0CDAD6DAA9A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357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6" name="Line 2707">
              <a:extLst>
                <a:ext uri="{FF2B5EF4-FFF2-40B4-BE49-F238E27FC236}">
                  <a16:creationId xmlns:a16="http://schemas.microsoft.com/office/drawing/2014/main" id="{794A05FB-E66B-BE32-7A19-2465C31220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436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7" name="Line 2708">
              <a:extLst>
                <a:ext uri="{FF2B5EF4-FFF2-40B4-BE49-F238E27FC236}">
                  <a16:creationId xmlns:a16="http://schemas.microsoft.com/office/drawing/2014/main" id="{09E72BAE-3899-7784-2699-5992D754B9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522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8" name="Line 2709">
              <a:extLst>
                <a:ext uri="{FF2B5EF4-FFF2-40B4-BE49-F238E27FC236}">
                  <a16:creationId xmlns:a16="http://schemas.microsoft.com/office/drawing/2014/main" id="{E39D9BF1-46F9-DD5B-4D12-1F1328CB64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600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29" name="Line 2710">
              <a:extLst>
                <a:ext uri="{FF2B5EF4-FFF2-40B4-BE49-F238E27FC236}">
                  <a16:creationId xmlns:a16="http://schemas.microsoft.com/office/drawing/2014/main" id="{2299F6AB-867E-D342-0055-478497323B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687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0" name="Line 2711">
              <a:extLst>
                <a:ext uri="{FF2B5EF4-FFF2-40B4-BE49-F238E27FC236}">
                  <a16:creationId xmlns:a16="http://schemas.microsoft.com/office/drawing/2014/main" id="{7ADED0AB-6093-4FFE-3126-E9834BC42D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765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1" name="Line 2712">
              <a:extLst>
                <a:ext uri="{FF2B5EF4-FFF2-40B4-BE49-F238E27FC236}">
                  <a16:creationId xmlns:a16="http://schemas.microsoft.com/office/drawing/2014/main" id="{363E4999-24B0-C69E-94D1-EF16AC5A1A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851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2" name="Line 2713">
              <a:extLst>
                <a:ext uri="{FF2B5EF4-FFF2-40B4-BE49-F238E27FC236}">
                  <a16:creationId xmlns:a16="http://schemas.microsoft.com/office/drawing/2014/main" id="{7643F5EF-8EB1-B632-FF81-B409C39AD5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3930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3" name="Line 2714">
              <a:extLst>
                <a:ext uri="{FF2B5EF4-FFF2-40B4-BE49-F238E27FC236}">
                  <a16:creationId xmlns:a16="http://schemas.microsoft.com/office/drawing/2014/main" id="{A3EA223B-9C82-5839-4752-740D056B4F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018"/>
              <a:ext cx="0" cy="77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4" name="Line 2715">
              <a:extLst>
                <a:ext uri="{FF2B5EF4-FFF2-40B4-BE49-F238E27FC236}">
                  <a16:creationId xmlns:a16="http://schemas.microsoft.com/office/drawing/2014/main" id="{D02BE970-3E69-1AEA-7AF4-682A22AA40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095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5" name="Line 2716">
              <a:extLst>
                <a:ext uri="{FF2B5EF4-FFF2-40B4-BE49-F238E27FC236}">
                  <a16:creationId xmlns:a16="http://schemas.microsoft.com/office/drawing/2014/main" id="{A9B51E47-F902-0869-E5E1-4E9DFAFB76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183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6" name="Line 2717">
              <a:extLst>
                <a:ext uri="{FF2B5EF4-FFF2-40B4-BE49-F238E27FC236}">
                  <a16:creationId xmlns:a16="http://schemas.microsoft.com/office/drawing/2014/main" id="{1CEFC19A-BED2-3126-70D7-CE0D655E04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261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7" name="Line 2718">
              <a:extLst>
                <a:ext uri="{FF2B5EF4-FFF2-40B4-BE49-F238E27FC236}">
                  <a16:creationId xmlns:a16="http://schemas.microsoft.com/office/drawing/2014/main" id="{7D7886A3-4BB0-FDED-7DDC-78796CAAC2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348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8" name="Line 2719">
              <a:extLst>
                <a:ext uri="{FF2B5EF4-FFF2-40B4-BE49-F238E27FC236}">
                  <a16:creationId xmlns:a16="http://schemas.microsoft.com/office/drawing/2014/main" id="{ACB45C50-793D-90B7-691D-2FE2AA2CC4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426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39" name="Line 2720">
              <a:extLst>
                <a:ext uri="{FF2B5EF4-FFF2-40B4-BE49-F238E27FC236}">
                  <a16:creationId xmlns:a16="http://schemas.microsoft.com/office/drawing/2014/main" id="{D447B689-6F88-6319-94C9-0537F2717B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512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0" name="Line 2721">
              <a:extLst>
                <a:ext uri="{FF2B5EF4-FFF2-40B4-BE49-F238E27FC236}">
                  <a16:creationId xmlns:a16="http://schemas.microsoft.com/office/drawing/2014/main" id="{F5B5E023-2D30-ADC6-B496-287C71287D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591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1" name="Line 2722">
              <a:extLst>
                <a:ext uri="{FF2B5EF4-FFF2-40B4-BE49-F238E27FC236}">
                  <a16:creationId xmlns:a16="http://schemas.microsoft.com/office/drawing/2014/main" id="{91622C6A-D268-A0DB-E533-DD6B018368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677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2" name="Line 2723">
              <a:extLst>
                <a:ext uri="{FF2B5EF4-FFF2-40B4-BE49-F238E27FC236}">
                  <a16:creationId xmlns:a16="http://schemas.microsoft.com/office/drawing/2014/main" id="{C62EAA6F-257D-A650-793B-261B0D291A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755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3" name="Line 2724">
              <a:extLst>
                <a:ext uri="{FF2B5EF4-FFF2-40B4-BE49-F238E27FC236}">
                  <a16:creationId xmlns:a16="http://schemas.microsoft.com/office/drawing/2014/main" id="{308CB800-0B18-94BD-8451-073EADFBFD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842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4" name="Line 2725">
              <a:extLst>
                <a:ext uri="{FF2B5EF4-FFF2-40B4-BE49-F238E27FC236}">
                  <a16:creationId xmlns:a16="http://schemas.microsoft.com/office/drawing/2014/main" id="{C7678017-920E-2A34-51E8-2507A2CCB8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4920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5" name="Line 2726">
              <a:extLst>
                <a:ext uri="{FF2B5EF4-FFF2-40B4-BE49-F238E27FC236}">
                  <a16:creationId xmlns:a16="http://schemas.microsoft.com/office/drawing/2014/main" id="{B60A8F22-0924-9E8F-99C7-9992094F05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006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6" name="Line 2727">
              <a:extLst>
                <a:ext uri="{FF2B5EF4-FFF2-40B4-BE49-F238E27FC236}">
                  <a16:creationId xmlns:a16="http://schemas.microsoft.com/office/drawing/2014/main" id="{117CDDC5-0BB8-ECD9-E324-D217D96290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085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7" name="Line 2728">
              <a:extLst>
                <a:ext uri="{FF2B5EF4-FFF2-40B4-BE49-F238E27FC236}">
                  <a16:creationId xmlns:a16="http://schemas.microsoft.com/office/drawing/2014/main" id="{9336232E-5B0B-A73F-44E5-1BC53D811B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171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8" name="Line 2729">
              <a:extLst>
                <a:ext uri="{FF2B5EF4-FFF2-40B4-BE49-F238E27FC236}">
                  <a16:creationId xmlns:a16="http://schemas.microsoft.com/office/drawing/2014/main" id="{4E8E9A72-E7B8-03C8-552B-DA06F3A46B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250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49" name="Line 2730">
              <a:extLst>
                <a:ext uri="{FF2B5EF4-FFF2-40B4-BE49-F238E27FC236}">
                  <a16:creationId xmlns:a16="http://schemas.microsoft.com/office/drawing/2014/main" id="{D785A128-8E52-EE55-7C29-065831B4D0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336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0" name="Line 2731">
              <a:extLst>
                <a:ext uri="{FF2B5EF4-FFF2-40B4-BE49-F238E27FC236}">
                  <a16:creationId xmlns:a16="http://schemas.microsoft.com/office/drawing/2014/main" id="{0B6ED7B9-94D1-547A-C729-F1D7C1CB894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414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1" name="Line 2732">
              <a:extLst>
                <a:ext uri="{FF2B5EF4-FFF2-40B4-BE49-F238E27FC236}">
                  <a16:creationId xmlns:a16="http://schemas.microsoft.com/office/drawing/2014/main" id="{4A6C705D-3607-0421-63A5-CBB9C05BDF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501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2" name="Line 2733">
              <a:extLst>
                <a:ext uri="{FF2B5EF4-FFF2-40B4-BE49-F238E27FC236}">
                  <a16:creationId xmlns:a16="http://schemas.microsoft.com/office/drawing/2014/main" id="{5EE07040-52D2-99FB-0292-B3F8E78C11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579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3" name="Line 2734">
              <a:extLst>
                <a:ext uri="{FF2B5EF4-FFF2-40B4-BE49-F238E27FC236}">
                  <a16:creationId xmlns:a16="http://schemas.microsoft.com/office/drawing/2014/main" id="{B3390CAD-EE24-DEC9-6A2E-7E842E0461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665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4" name="Line 2735">
              <a:extLst>
                <a:ext uri="{FF2B5EF4-FFF2-40B4-BE49-F238E27FC236}">
                  <a16:creationId xmlns:a16="http://schemas.microsoft.com/office/drawing/2014/main" id="{0610FE95-911E-4E34-842F-2696063D90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744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5" name="Line 2736">
              <a:extLst>
                <a:ext uri="{FF2B5EF4-FFF2-40B4-BE49-F238E27FC236}">
                  <a16:creationId xmlns:a16="http://schemas.microsoft.com/office/drawing/2014/main" id="{E756049B-34AA-95AE-61CB-3061567D6B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832"/>
              <a:ext cx="0" cy="77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6" name="Line 2737">
              <a:extLst>
                <a:ext uri="{FF2B5EF4-FFF2-40B4-BE49-F238E27FC236}">
                  <a16:creationId xmlns:a16="http://schemas.microsoft.com/office/drawing/2014/main" id="{0F732CD9-CF9F-1756-702A-027B714E41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909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7" name="Line 2738">
              <a:extLst>
                <a:ext uri="{FF2B5EF4-FFF2-40B4-BE49-F238E27FC236}">
                  <a16:creationId xmlns:a16="http://schemas.microsoft.com/office/drawing/2014/main" id="{2722CBC9-C197-570E-436B-3174B406FE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5997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8" name="Line 2739">
              <a:extLst>
                <a:ext uri="{FF2B5EF4-FFF2-40B4-BE49-F238E27FC236}">
                  <a16:creationId xmlns:a16="http://schemas.microsoft.com/office/drawing/2014/main" id="{C831C0AC-B43C-FE42-C593-D093A20C78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6075"/>
              <a:ext cx="0" cy="77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59" name="Line 2740">
              <a:extLst>
                <a:ext uri="{FF2B5EF4-FFF2-40B4-BE49-F238E27FC236}">
                  <a16:creationId xmlns:a16="http://schemas.microsoft.com/office/drawing/2014/main" id="{6D30CF59-9BA1-5940-24E6-912958FFE8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6161"/>
              <a:ext cx="0" cy="79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660" name="Line 2741">
              <a:extLst>
                <a:ext uri="{FF2B5EF4-FFF2-40B4-BE49-F238E27FC236}">
                  <a16:creationId xmlns:a16="http://schemas.microsoft.com/office/drawing/2014/main" id="{65B09789-FE89-2BD9-342D-7E57956E40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38" y="6240"/>
              <a:ext cx="0" cy="78"/>
            </a:xfrm>
            <a:prstGeom prst="line">
              <a:avLst/>
            </a:prstGeom>
            <a:noFill/>
            <a:ln w="12700" cap="flat">
              <a:solidFill>
                <a:srgbClr val="00528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8721" name="Group 1759">
            <a:extLst>
              <a:ext uri="{FF2B5EF4-FFF2-40B4-BE49-F238E27FC236}">
                <a16:creationId xmlns:a16="http://schemas.microsoft.com/office/drawing/2014/main" id="{48D7F01E-5FDF-5E6F-2C2F-2F6E012E3FF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038" y="0"/>
            <a:ext cx="15033625" cy="10693400"/>
            <a:chOff x="29" y="0"/>
            <a:chExt cx="9470" cy="6736"/>
          </a:xfrm>
        </p:grpSpPr>
        <p:sp>
          <p:nvSpPr>
            <p:cNvPr id="8722" name="AutoShape 1758">
              <a:extLst>
                <a:ext uri="{FF2B5EF4-FFF2-40B4-BE49-F238E27FC236}">
                  <a16:creationId xmlns:a16="http://schemas.microsoft.com/office/drawing/2014/main" id="{C6D31BD8-FC8F-B65B-453E-4941AAB79D1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9" y="0"/>
              <a:ext cx="9470" cy="6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grpSp>
          <p:nvGrpSpPr>
            <p:cNvPr id="8723" name="Group 1960">
              <a:extLst>
                <a:ext uri="{FF2B5EF4-FFF2-40B4-BE49-F238E27FC236}">
                  <a16:creationId xmlns:a16="http://schemas.microsoft.com/office/drawing/2014/main" id="{8069E15D-812F-E6FC-8FCD-B10FD60FB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508"/>
              <a:ext cx="9063" cy="5896"/>
              <a:chOff x="353" y="508"/>
              <a:chExt cx="9063" cy="5896"/>
            </a:xfrm>
          </p:grpSpPr>
          <p:sp>
            <p:nvSpPr>
              <p:cNvPr id="9368" name="Rectangle 1760">
                <a:extLst>
                  <a:ext uri="{FF2B5EF4-FFF2-40B4-BE49-F238E27FC236}">
                    <a16:creationId xmlns:a16="http://schemas.microsoft.com/office/drawing/2014/main" id="{5D2807C0-B828-6DCB-CC69-079BA40F0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8" y="508"/>
                <a:ext cx="1278" cy="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9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9" name="Rectangle 1761">
                <a:extLst>
                  <a:ext uri="{FF2B5EF4-FFF2-40B4-BE49-F238E27FC236}">
                    <a16:creationId xmlns:a16="http://schemas.microsoft.com/office/drawing/2014/main" id="{9E17A13E-041E-6D33-FB7C-A08B5BCB3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0" y="6361"/>
                <a:ext cx="410" cy="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*nicht in allen Bundesländern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0" name="Rectangle 1762">
                <a:extLst>
                  <a:ext uri="{FF2B5EF4-FFF2-40B4-BE49-F238E27FC236}">
                    <a16:creationId xmlns:a16="http://schemas.microsoft.com/office/drawing/2014/main" id="{4080538C-12B5-C2EE-5547-F7649D310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" y="1057"/>
                <a:ext cx="478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Januar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1" name="Rectangle 1763">
                <a:extLst>
                  <a:ext uri="{FF2B5EF4-FFF2-40B4-BE49-F238E27FC236}">
                    <a16:creationId xmlns:a16="http://schemas.microsoft.com/office/drawing/2014/main" id="{94E3BAF5-9038-BBBD-D4E6-3170CBD16B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2" name="Rectangle 1764">
                <a:extLst>
                  <a:ext uri="{FF2B5EF4-FFF2-40B4-BE49-F238E27FC236}">
                    <a16:creationId xmlns:a16="http://schemas.microsoft.com/office/drawing/2014/main" id="{E0F2B277-F72E-F026-DEC0-0699917BA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1251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3" name="Rectangle 1765">
                <a:extLst>
                  <a:ext uri="{FF2B5EF4-FFF2-40B4-BE49-F238E27FC236}">
                    <a16:creationId xmlns:a16="http://schemas.microsoft.com/office/drawing/2014/main" id="{02D45CD4-493B-07E7-74FF-114844FEF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" y="1231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4" name="Rectangle 1766">
                <a:extLst>
                  <a:ext uri="{FF2B5EF4-FFF2-40B4-BE49-F238E27FC236}">
                    <a16:creationId xmlns:a16="http://schemas.microsoft.com/office/drawing/2014/main" id="{10A9516E-DFE0-FC5C-A1BE-106E324754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" y="1315"/>
                <a:ext cx="131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Neujahr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5" name="Rectangle 1767">
                <a:extLst>
                  <a:ext uri="{FF2B5EF4-FFF2-40B4-BE49-F238E27FC236}">
                    <a16:creationId xmlns:a16="http://schemas.microsoft.com/office/drawing/2014/main" id="{9E3413B6-3AD3-0788-B791-389E85ADB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6" name="Rectangle 1768">
                <a:extLst>
                  <a:ext uri="{FF2B5EF4-FFF2-40B4-BE49-F238E27FC236}">
                    <a16:creationId xmlns:a16="http://schemas.microsoft.com/office/drawing/2014/main" id="{27E51B11-04FB-6774-EBD3-89C35A40E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1416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7" name="Rectangle 1769">
                <a:extLst>
                  <a:ext uri="{FF2B5EF4-FFF2-40B4-BE49-F238E27FC236}">
                    <a16:creationId xmlns:a16="http://schemas.microsoft.com/office/drawing/2014/main" id="{5C016EA6-61DF-96E2-6F0E-1A2A22A7C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8" name="Rectangle 1770">
                <a:extLst>
                  <a:ext uri="{FF2B5EF4-FFF2-40B4-BE49-F238E27FC236}">
                    <a16:creationId xmlns:a16="http://schemas.microsoft.com/office/drawing/2014/main" id="{FFC42984-C7DE-0CE8-9925-1EA30F916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158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79" name="Rectangle 1771">
                <a:extLst>
                  <a:ext uri="{FF2B5EF4-FFF2-40B4-BE49-F238E27FC236}">
                    <a16:creationId xmlns:a16="http://schemas.microsoft.com/office/drawing/2014/main" id="{1FCCBEE2-4855-1BA7-43EF-F9E73AD66A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0" name="Rectangle 1772">
                <a:extLst>
                  <a:ext uri="{FF2B5EF4-FFF2-40B4-BE49-F238E27FC236}">
                    <a16:creationId xmlns:a16="http://schemas.microsoft.com/office/drawing/2014/main" id="{2357250A-A6B2-7203-B887-0A4C7D6D6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174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1" name="Rectangle 1773">
                <a:extLst>
                  <a:ext uri="{FF2B5EF4-FFF2-40B4-BE49-F238E27FC236}">
                    <a16:creationId xmlns:a16="http://schemas.microsoft.com/office/drawing/2014/main" id="{320725D1-E710-CA21-A0EE-41AC0F870E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2" name="Rectangle 1774">
                <a:extLst>
                  <a:ext uri="{FF2B5EF4-FFF2-40B4-BE49-F238E27FC236}">
                    <a16:creationId xmlns:a16="http://schemas.microsoft.com/office/drawing/2014/main" id="{BC70F841-2D7E-E281-E468-3EFDC0E89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191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3" name="Rectangle 1775">
                <a:extLst>
                  <a:ext uri="{FF2B5EF4-FFF2-40B4-BE49-F238E27FC236}">
                    <a16:creationId xmlns:a16="http://schemas.microsoft.com/office/drawing/2014/main" id="{3FD167E4-17CB-599E-A634-CB3B08F45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4" name="Rectangle 1776">
                <a:extLst>
                  <a:ext uri="{FF2B5EF4-FFF2-40B4-BE49-F238E27FC236}">
                    <a16:creationId xmlns:a16="http://schemas.microsoft.com/office/drawing/2014/main" id="{CBEF702B-5D0C-187C-7081-782287890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07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5" name="Rectangle 1777">
                <a:extLst>
                  <a:ext uri="{FF2B5EF4-FFF2-40B4-BE49-F238E27FC236}">
                    <a16:creationId xmlns:a16="http://schemas.microsoft.com/office/drawing/2014/main" id="{EC99D7E5-1756-BF84-6B55-8EC15620C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" y="2056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6" name="Rectangle 1778">
                <a:extLst>
                  <a:ext uri="{FF2B5EF4-FFF2-40B4-BE49-F238E27FC236}">
                    <a16:creationId xmlns:a16="http://schemas.microsoft.com/office/drawing/2014/main" id="{0E8D3015-BDC2-EF8E-F382-D70A97E43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" y="2141"/>
                <a:ext cx="33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 dirty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 Heilige Drei Könige*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7" name="Rectangle 1779">
                <a:extLst>
                  <a:ext uri="{FF2B5EF4-FFF2-40B4-BE49-F238E27FC236}">
                    <a16:creationId xmlns:a16="http://schemas.microsoft.com/office/drawing/2014/main" id="{09B2054E-C606-9255-4D4A-5E165CFB5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8" name="Rectangle 1780">
                <a:extLst>
                  <a:ext uri="{FF2B5EF4-FFF2-40B4-BE49-F238E27FC236}">
                    <a16:creationId xmlns:a16="http://schemas.microsoft.com/office/drawing/2014/main" id="{5353FC97-653B-4A1A-7FDB-DAF78D8A2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24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89" name="Rectangle 1781">
                <a:extLst>
                  <a:ext uri="{FF2B5EF4-FFF2-40B4-BE49-F238E27FC236}">
                    <a16:creationId xmlns:a16="http://schemas.microsoft.com/office/drawing/2014/main" id="{4DB0BD08-ED60-9385-01A9-DC37CA46E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0" name="Rectangle 1782">
                <a:extLst>
                  <a:ext uri="{FF2B5EF4-FFF2-40B4-BE49-F238E27FC236}">
                    <a16:creationId xmlns:a16="http://schemas.microsoft.com/office/drawing/2014/main" id="{A5E05265-9582-C4F6-D2AA-055A3A166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406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1" name="Rectangle 1783">
                <a:extLst>
                  <a:ext uri="{FF2B5EF4-FFF2-40B4-BE49-F238E27FC236}">
                    <a16:creationId xmlns:a16="http://schemas.microsoft.com/office/drawing/2014/main" id="{92E60125-3C47-1948-41B9-754408837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2" name="Rectangle 1784">
                <a:extLst>
                  <a:ext uri="{FF2B5EF4-FFF2-40B4-BE49-F238E27FC236}">
                    <a16:creationId xmlns:a16="http://schemas.microsoft.com/office/drawing/2014/main" id="{1C92A28D-7B01-3AB7-0D87-3554D2661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571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3" name="Rectangle 1785">
                <a:extLst>
                  <a:ext uri="{FF2B5EF4-FFF2-40B4-BE49-F238E27FC236}">
                    <a16:creationId xmlns:a16="http://schemas.microsoft.com/office/drawing/2014/main" id="{DEFC8FD6-04F9-640A-5092-701B26C61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4" name="Rectangle 1786">
                <a:extLst>
                  <a:ext uri="{FF2B5EF4-FFF2-40B4-BE49-F238E27FC236}">
                    <a16:creationId xmlns:a16="http://schemas.microsoft.com/office/drawing/2014/main" id="{A2FC377A-73F4-04FF-449E-788BFD396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73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5" name="Rectangle 1787">
                <a:extLst>
                  <a:ext uri="{FF2B5EF4-FFF2-40B4-BE49-F238E27FC236}">
                    <a16:creationId xmlns:a16="http://schemas.microsoft.com/office/drawing/2014/main" id="{EF3E3F5A-6084-F8F9-2EC5-B2F2CA353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6" name="Rectangle 1788">
                <a:extLst>
                  <a:ext uri="{FF2B5EF4-FFF2-40B4-BE49-F238E27FC236}">
                    <a16:creationId xmlns:a16="http://schemas.microsoft.com/office/drawing/2014/main" id="{0598104C-33B3-7455-683D-AAB06D4DC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7" name="Rectangle 1789">
                <a:extLst>
                  <a:ext uri="{FF2B5EF4-FFF2-40B4-BE49-F238E27FC236}">
                    <a16:creationId xmlns:a16="http://schemas.microsoft.com/office/drawing/2014/main" id="{5115C4EF-DD5B-E8CE-3715-6E1B11A72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290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8" name="Rectangle 1790">
                <a:extLst>
                  <a:ext uri="{FF2B5EF4-FFF2-40B4-BE49-F238E27FC236}">
                    <a16:creationId xmlns:a16="http://schemas.microsoft.com/office/drawing/2014/main" id="{029CDE14-FA1A-5B32-FE4E-14388CF5E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99" name="Rectangle 1791">
                <a:extLst>
                  <a:ext uri="{FF2B5EF4-FFF2-40B4-BE49-F238E27FC236}">
                    <a16:creationId xmlns:a16="http://schemas.microsoft.com/office/drawing/2014/main" id="{98BA2EB2-ECD7-4806-1065-A4D3F6CC1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306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0" name="Rectangle 1792">
                <a:extLst>
                  <a:ext uri="{FF2B5EF4-FFF2-40B4-BE49-F238E27FC236}">
                    <a16:creationId xmlns:a16="http://schemas.microsoft.com/office/drawing/2014/main" id="{4E690A44-27C5-0C93-E407-D073051084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1" name="Rectangle 1793">
                <a:extLst>
                  <a:ext uri="{FF2B5EF4-FFF2-40B4-BE49-F238E27FC236}">
                    <a16:creationId xmlns:a16="http://schemas.microsoft.com/office/drawing/2014/main" id="{7057D5FE-88FD-97B5-BAB9-EF28E0F53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322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2" name="Rectangle 1794">
                <a:extLst>
                  <a:ext uri="{FF2B5EF4-FFF2-40B4-BE49-F238E27FC236}">
                    <a16:creationId xmlns:a16="http://schemas.microsoft.com/office/drawing/2014/main" id="{21050AD3-1A09-0325-5D47-AED9CFDCB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" y="321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3" name="Rectangle 1795">
                <a:extLst>
                  <a:ext uri="{FF2B5EF4-FFF2-40B4-BE49-F238E27FC236}">
                    <a16:creationId xmlns:a16="http://schemas.microsoft.com/office/drawing/2014/main" id="{6D5A4C42-2830-80B7-A3C8-6A3A78BC3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4" name="Rectangle 1796">
                <a:extLst>
                  <a:ext uri="{FF2B5EF4-FFF2-40B4-BE49-F238E27FC236}">
                    <a16:creationId xmlns:a16="http://schemas.microsoft.com/office/drawing/2014/main" id="{DFCAA9EB-3EB4-82C3-CC42-21369D6FE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339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5" name="Rectangle 1797">
                <a:extLst>
                  <a:ext uri="{FF2B5EF4-FFF2-40B4-BE49-F238E27FC236}">
                    <a16:creationId xmlns:a16="http://schemas.microsoft.com/office/drawing/2014/main" id="{6C549C44-2FC6-E6E8-6334-E7BFE88CE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6" name="Rectangle 1798">
                <a:extLst>
                  <a:ext uri="{FF2B5EF4-FFF2-40B4-BE49-F238E27FC236}">
                    <a16:creationId xmlns:a16="http://schemas.microsoft.com/office/drawing/2014/main" id="{AB1CF456-F14E-125E-30D6-DF93A2374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3559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7" name="Rectangle 1799">
                <a:extLst>
                  <a:ext uri="{FF2B5EF4-FFF2-40B4-BE49-F238E27FC236}">
                    <a16:creationId xmlns:a16="http://schemas.microsoft.com/office/drawing/2014/main" id="{0E0936C2-1751-32F5-6C38-FC65E25B7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8" name="Rectangle 1800">
                <a:extLst>
                  <a:ext uri="{FF2B5EF4-FFF2-40B4-BE49-F238E27FC236}">
                    <a16:creationId xmlns:a16="http://schemas.microsoft.com/office/drawing/2014/main" id="{D79CF9D9-EB90-6A30-D7E4-079554920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372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09" name="Rectangle 1801">
                <a:extLst>
                  <a:ext uri="{FF2B5EF4-FFF2-40B4-BE49-F238E27FC236}">
                    <a16:creationId xmlns:a16="http://schemas.microsoft.com/office/drawing/2014/main" id="{20A392E7-EE31-582D-6BC5-EAAC13868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0" name="Rectangle 1802">
                <a:extLst>
                  <a:ext uri="{FF2B5EF4-FFF2-40B4-BE49-F238E27FC236}">
                    <a16:creationId xmlns:a16="http://schemas.microsoft.com/office/drawing/2014/main" id="{36E37C1E-34CA-900D-D18B-F9D208917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388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1" name="Rectangle 1803">
                <a:extLst>
                  <a:ext uri="{FF2B5EF4-FFF2-40B4-BE49-F238E27FC236}">
                    <a16:creationId xmlns:a16="http://schemas.microsoft.com/office/drawing/2014/main" id="{8057C2AB-3087-79A5-9F35-CAB087EE1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2" name="Rectangle 1804">
                <a:extLst>
                  <a:ext uri="{FF2B5EF4-FFF2-40B4-BE49-F238E27FC236}">
                    <a16:creationId xmlns:a16="http://schemas.microsoft.com/office/drawing/2014/main" id="{5ABDF28D-94C3-2A43-0B8E-1CC93B923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405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3" name="Rectangle 1805">
                <a:extLst>
                  <a:ext uri="{FF2B5EF4-FFF2-40B4-BE49-F238E27FC236}">
                    <a16:creationId xmlns:a16="http://schemas.microsoft.com/office/drawing/2014/main" id="{32958121-33DB-6B01-A883-84622B0EA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4" name="Rectangle 1806">
                <a:extLst>
                  <a:ext uri="{FF2B5EF4-FFF2-40B4-BE49-F238E27FC236}">
                    <a16:creationId xmlns:a16="http://schemas.microsoft.com/office/drawing/2014/main" id="{522C324A-8130-E13B-2A79-40CC80068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422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5" name="Rectangle 1807">
                <a:extLst>
                  <a:ext uri="{FF2B5EF4-FFF2-40B4-BE49-F238E27FC236}">
                    <a16:creationId xmlns:a16="http://schemas.microsoft.com/office/drawing/2014/main" id="{71BF08D1-9975-6273-79F0-90EEE5DA0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6" name="Rectangle 1808">
                <a:extLst>
                  <a:ext uri="{FF2B5EF4-FFF2-40B4-BE49-F238E27FC236}">
                    <a16:creationId xmlns:a16="http://schemas.microsoft.com/office/drawing/2014/main" id="{D5E34523-EA58-0FF7-B5BC-4DF74F914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438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7" name="Rectangle 1809">
                <a:extLst>
                  <a:ext uri="{FF2B5EF4-FFF2-40B4-BE49-F238E27FC236}">
                    <a16:creationId xmlns:a16="http://schemas.microsoft.com/office/drawing/2014/main" id="{CE3DAFE9-AC00-3844-7143-B5AEEA80C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" y="4365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8" name="Rectangle 1810">
                <a:extLst>
                  <a:ext uri="{FF2B5EF4-FFF2-40B4-BE49-F238E27FC236}">
                    <a16:creationId xmlns:a16="http://schemas.microsoft.com/office/drawing/2014/main" id="{E583E5E1-5E37-527F-00C4-822D9C99C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19" name="Rectangle 1811">
                <a:extLst>
                  <a:ext uri="{FF2B5EF4-FFF2-40B4-BE49-F238E27FC236}">
                    <a16:creationId xmlns:a16="http://schemas.microsoft.com/office/drawing/2014/main" id="{A2D5704C-F6B5-F0E0-0394-DD1C2F141C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454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0" name="Rectangle 1812">
                <a:extLst>
                  <a:ext uri="{FF2B5EF4-FFF2-40B4-BE49-F238E27FC236}">
                    <a16:creationId xmlns:a16="http://schemas.microsoft.com/office/drawing/2014/main" id="{5F5A6C8E-0F8E-E930-3D64-2C1CE87E2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1" name="Rectangle 1813">
                <a:extLst>
                  <a:ext uri="{FF2B5EF4-FFF2-40B4-BE49-F238E27FC236}">
                    <a16:creationId xmlns:a16="http://schemas.microsoft.com/office/drawing/2014/main" id="{32B3474F-CBD0-CBDB-3ECA-ED6552653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471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2" name="Rectangle 1814">
                <a:extLst>
                  <a:ext uri="{FF2B5EF4-FFF2-40B4-BE49-F238E27FC236}">
                    <a16:creationId xmlns:a16="http://schemas.microsoft.com/office/drawing/2014/main" id="{2CB664E9-295E-AE91-9775-0D8586F88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3" name="Rectangle 1815">
                <a:extLst>
                  <a:ext uri="{FF2B5EF4-FFF2-40B4-BE49-F238E27FC236}">
                    <a16:creationId xmlns:a16="http://schemas.microsoft.com/office/drawing/2014/main" id="{CB41A8CD-534A-FAA3-2D3B-FBDED19EC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4879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4" name="Rectangle 1816">
                <a:extLst>
                  <a:ext uri="{FF2B5EF4-FFF2-40B4-BE49-F238E27FC236}">
                    <a16:creationId xmlns:a16="http://schemas.microsoft.com/office/drawing/2014/main" id="{89B47E05-ACAD-413D-8849-57FB3C2E4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5" name="Rectangle 1817">
                <a:extLst>
                  <a:ext uri="{FF2B5EF4-FFF2-40B4-BE49-F238E27FC236}">
                    <a16:creationId xmlns:a16="http://schemas.microsoft.com/office/drawing/2014/main" id="{19BB0E7A-51B6-622F-101B-985F59F9B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04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6" name="Rectangle 1818">
                <a:extLst>
                  <a:ext uri="{FF2B5EF4-FFF2-40B4-BE49-F238E27FC236}">
                    <a16:creationId xmlns:a16="http://schemas.microsoft.com/office/drawing/2014/main" id="{8F8941C0-1A45-FA26-1700-E0AE285DD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7" name="Rectangle 1819">
                <a:extLst>
                  <a:ext uri="{FF2B5EF4-FFF2-40B4-BE49-F238E27FC236}">
                    <a16:creationId xmlns:a16="http://schemas.microsoft.com/office/drawing/2014/main" id="{438AD2E6-1581-121B-7772-F7935A58E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208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8" name="Rectangle 1820">
                <a:extLst>
                  <a:ext uri="{FF2B5EF4-FFF2-40B4-BE49-F238E27FC236}">
                    <a16:creationId xmlns:a16="http://schemas.microsoft.com/office/drawing/2014/main" id="{CEDCE34D-A76C-13B2-D609-B783E1186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29" name="Rectangle 1821">
                <a:extLst>
                  <a:ext uri="{FF2B5EF4-FFF2-40B4-BE49-F238E27FC236}">
                    <a16:creationId xmlns:a16="http://schemas.microsoft.com/office/drawing/2014/main" id="{2117380D-D82A-AEDB-1025-C931FD8F8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37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0" name="Rectangle 1822">
                <a:extLst>
                  <a:ext uri="{FF2B5EF4-FFF2-40B4-BE49-F238E27FC236}">
                    <a16:creationId xmlns:a16="http://schemas.microsoft.com/office/drawing/2014/main" id="{BBE2EA40-0902-0FBE-FAAC-2F94E51C9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1" name="Rectangle 1823">
                <a:extLst>
                  <a:ext uri="{FF2B5EF4-FFF2-40B4-BE49-F238E27FC236}">
                    <a16:creationId xmlns:a16="http://schemas.microsoft.com/office/drawing/2014/main" id="{AC00B5C9-68C3-C766-9BBA-58A9D8C2D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537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2" name="Rectangle 1824">
                <a:extLst>
                  <a:ext uri="{FF2B5EF4-FFF2-40B4-BE49-F238E27FC236}">
                    <a16:creationId xmlns:a16="http://schemas.microsoft.com/office/drawing/2014/main" id="{9D238E6C-7257-29EE-8AA8-D89FDC745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9" y="552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3" name="Rectangle 1825">
                <a:extLst>
                  <a:ext uri="{FF2B5EF4-FFF2-40B4-BE49-F238E27FC236}">
                    <a16:creationId xmlns:a16="http://schemas.microsoft.com/office/drawing/2014/main" id="{53B52204-4707-17E9-3228-8653B9F2C6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4" name="Rectangle 1826">
                <a:extLst>
                  <a:ext uri="{FF2B5EF4-FFF2-40B4-BE49-F238E27FC236}">
                    <a16:creationId xmlns:a16="http://schemas.microsoft.com/office/drawing/2014/main" id="{721B84B3-2B08-51EC-316A-B1BD1FD2C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702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5" name="Rectangle 1827">
                <a:extLst>
                  <a:ext uri="{FF2B5EF4-FFF2-40B4-BE49-F238E27FC236}">
                    <a16:creationId xmlns:a16="http://schemas.microsoft.com/office/drawing/2014/main" id="{23715ADF-7A7D-DD03-BA32-57098D579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6" name="Rectangle 1828">
                <a:extLst>
                  <a:ext uri="{FF2B5EF4-FFF2-40B4-BE49-F238E27FC236}">
                    <a16:creationId xmlns:a16="http://schemas.microsoft.com/office/drawing/2014/main" id="{26DC2B18-8098-434D-839E-CB32B01CB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67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7" name="Rectangle 1829">
                <a:extLst>
                  <a:ext uri="{FF2B5EF4-FFF2-40B4-BE49-F238E27FC236}">
                    <a16:creationId xmlns:a16="http://schemas.microsoft.com/office/drawing/2014/main" id="{7DE8D64D-50F8-C3B7-A510-498C90920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8" name="Rectangle 1830">
                <a:extLst>
                  <a:ext uri="{FF2B5EF4-FFF2-40B4-BE49-F238E27FC236}">
                    <a16:creationId xmlns:a16="http://schemas.microsoft.com/office/drawing/2014/main" id="{5D458ED8-6E78-C5C0-76FD-19D948DF0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03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39" name="Rectangle 1831">
                <a:extLst>
                  <a:ext uri="{FF2B5EF4-FFF2-40B4-BE49-F238E27FC236}">
                    <a16:creationId xmlns:a16="http://schemas.microsoft.com/office/drawing/2014/main" id="{48099150-DB1B-AF7B-D984-841CF3285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617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0" name="Rectangle 1832">
                <a:extLst>
                  <a:ext uri="{FF2B5EF4-FFF2-40B4-BE49-F238E27FC236}">
                    <a16:creationId xmlns:a16="http://schemas.microsoft.com/office/drawing/2014/main" id="{7F1E4069-AAB8-E602-12AC-4AE0BD2BC4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19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1" name="Rectangle 1833">
                <a:extLst>
                  <a:ext uri="{FF2B5EF4-FFF2-40B4-BE49-F238E27FC236}">
                    <a16:creationId xmlns:a16="http://schemas.microsoft.com/office/drawing/2014/main" id="{2B7E26D8-8485-8D08-F490-B88955292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7" y="1057"/>
                <a:ext cx="53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Februar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2" name="Rectangle 1834">
                <a:extLst>
                  <a:ext uri="{FF2B5EF4-FFF2-40B4-BE49-F238E27FC236}">
                    <a16:creationId xmlns:a16="http://schemas.microsoft.com/office/drawing/2014/main" id="{95756CD4-C00F-AB1F-2F43-8BAE7240F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3" name="Rectangle 1835">
                <a:extLst>
                  <a:ext uri="{FF2B5EF4-FFF2-40B4-BE49-F238E27FC236}">
                    <a16:creationId xmlns:a16="http://schemas.microsoft.com/office/drawing/2014/main" id="{B7B57181-A2E9-CBCF-8D81-9F19E1DC3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125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4" name="Rectangle 1836">
                <a:extLst>
                  <a:ext uri="{FF2B5EF4-FFF2-40B4-BE49-F238E27FC236}">
                    <a16:creationId xmlns:a16="http://schemas.microsoft.com/office/drawing/2014/main" id="{934DF707-E797-EC47-5EFD-3ED3DCA5F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5" name="Rectangle 1837">
                <a:extLst>
                  <a:ext uri="{FF2B5EF4-FFF2-40B4-BE49-F238E27FC236}">
                    <a16:creationId xmlns:a16="http://schemas.microsoft.com/office/drawing/2014/main" id="{81EC84C0-A6B8-D81F-9E4C-F74C39CB8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141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6" name="Rectangle 1838">
                <a:extLst>
                  <a:ext uri="{FF2B5EF4-FFF2-40B4-BE49-F238E27FC236}">
                    <a16:creationId xmlns:a16="http://schemas.microsoft.com/office/drawing/2014/main" id="{8E317B54-28BF-06E6-9BAB-2029BD8CA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7" name="Rectangle 1839">
                <a:extLst>
                  <a:ext uri="{FF2B5EF4-FFF2-40B4-BE49-F238E27FC236}">
                    <a16:creationId xmlns:a16="http://schemas.microsoft.com/office/drawing/2014/main" id="{3E6E00AA-40BA-8C33-3390-59594893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1580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8" name="Rectangle 1840">
                <a:extLst>
                  <a:ext uri="{FF2B5EF4-FFF2-40B4-BE49-F238E27FC236}">
                    <a16:creationId xmlns:a16="http://schemas.microsoft.com/office/drawing/2014/main" id="{4DE47FFB-5830-6CF4-6B89-6B7BC0AC8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156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49" name="Rectangle 1841">
                <a:extLst>
                  <a:ext uri="{FF2B5EF4-FFF2-40B4-BE49-F238E27FC236}">
                    <a16:creationId xmlns:a16="http://schemas.microsoft.com/office/drawing/2014/main" id="{3E192F23-3105-8486-E783-9645A99C7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0" name="Rectangle 1842">
                <a:extLst>
                  <a:ext uri="{FF2B5EF4-FFF2-40B4-BE49-F238E27FC236}">
                    <a16:creationId xmlns:a16="http://schemas.microsoft.com/office/drawing/2014/main" id="{A0F91B13-7B4A-CE19-6E9E-971BC36AA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174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1" name="Rectangle 1843">
                <a:extLst>
                  <a:ext uri="{FF2B5EF4-FFF2-40B4-BE49-F238E27FC236}">
                    <a16:creationId xmlns:a16="http://schemas.microsoft.com/office/drawing/2014/main" id="{F9F031E1-ECE2-5CE0-9AF4-68D38DDC7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2" name="Rectangle 1844">
                <a:extLst>
                  <a:ext uri="{FF2B5EF4-FFF2-40B4-BE49-F238E27FC236}">
                    <a16:creationId xmlns:a16="http://schemas.microsoft.com/office/drawing/2014/main" id="{047FD432-8629-1A22-CE8A-8ADF0ED38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191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3" name="Rectangle 1845">
                <a:extLst>
                  <a:ext uri="{FF2B5EF4-FFF2-40B4-BE49-F238E27FC236}">
                    <a16:creationId xmlns:a16="http://schemas.microsoft.com/office/drawing/2014/main" id="{0C5C8FF5-F712-216D-D746-C429D2C69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4" name="Rectangle 1846">
                <a:extLst>
                  <a:ext uri="{FF2B5EF4-FFF2-40B4-BE49-F238E27FC236}">
                    <a16:creationId xmlns:a16="http://schemas.microsoft.com/office/drawing/2014/main" id="{6A9DB9B4-F742-A490-03EB-ED3E40ADC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07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5" name="Rectangle 1847">
                <a:extLst>
                  <a:ext uri="{FF2B5EF4-FFF2-40B4-BE49-F238E27FC236}">
                    <a16:creationId xmlns:a16="http://schemas.microsoft.com/office/drawing/2014/main" id="{10F2BFDE-5452-C1A4-582F-CF0722AA0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6" name="Rectangle 1848">
                <a:extLst>
                  <a:ext uri="{FF2B5EF4-FFF2-40B4-BE49-F238E27FC236}">
                    <a16:creationId xmlns:a16="http://schemas.microsoft.com/office/drawing/2014/main" id="{05121704-3EEA-9B9B-32A6-7269D3DB6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24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7" name="Rectangle 1849">
                <a:extLst>
                  <a:ext uri="{FF2B5EF4-FFF2-40B4-BE49-F238E27FC236}">
                    <a16:creationId xmlns:a16="http://schemas.microsoft.com/office/drawing/2014/main" id="{66F83F2F-E264-DB4C-8830-CFC085E6A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8" name="Rectangle 1850">
                <a:extLst>
                  <a:ext uri="{FF2B5EF4-FFF2-40B4-BE49-F238E27FC236}">
                    <a16:creationId xmlns:a16="http://schemas.microsoft.com/office/drawing/2014/main" id="{22144BE1-6E32-45BB-418E-4DB015015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40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59" name="Rectangle 1851">
                <a:extLst>
                  <a:ext uri="{FF2B5EF4-FFF2-40B4-BE49-F238E27FC236}">
                    <a16:creationId xmlns:a16="http://schemas.microsoft.com/office/drawing/2014/main" id="{F21B18A9-7684-EAA4-484D-1D511DECB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0" name="Rectangle 1852">
                <a:extLst>
                  <a:ext uri="{FF2B5EF4-FFF2-40B4-BE49-F238E27FC236}">
                    <a16:creationId xmlns:a16="http://schemas.microsoft.com/office/drawing/2014/main" id="{4366118A-D15B-80CD-3784-AB0074FCAC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57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1" name="Rectangle 1853">
                <a:extLst>
                  <a:ext uri="{FF2B5EF4-FFF2-40B4-BE49-F238E27FC236}">
                    <a16:creationId xmlns:a16="http://schemas.microsoft.com/office/drawing/2014/main" id="{9A7C9C2A-8C8A-AB59-341F-3FD7047C4F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2" name="Rectangle 1854">
                <a:extLst>
                  <a:ext uri="{FF2B5EF4-FFF2-40B4-BE49-F238E27FC236}">
                    <a16:creationId xmlns:a16="http://schemas.microsoft.com/office/drawing/2014/main" id="{E51AFD6B-E127-57B0-4D3B-5216CCF81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735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3" name="Rectangle 1855">
                <a:extLst>
                  <a:ext uri="{FF2B5EF4-FFF2-40B4-BE49-F238E27FC236}">
                    <a16:creationId xmlns:a16="http://schemas.microsoft.com/office/drawing/2014/main" id="{0DAA649A-FC53-B952-B487-62B14D8DA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2715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4" name="Rectangle 1856">
                <a:extLst>
                  <a:ext uri="{FF2B5EF4-FFF2-40B4-BE49-F238E27FC236}">
                    <a16:creationId xmlns:a16="http://schemas.microsoft.com/office/drawing/2014/main" id="{AB368B00-375D-DBB2-5EEC-352877117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5" name="Rectangle 1857">
                <a:extLst>
                  <a:ext uri="{FF2B5EF4-FFF2-40B4-BE49-F238E27FC236}">
                    <a16:creationId xmlns:a16="http://schemas.microsoft.com/office/drawing/2014/main" id="{058F28CF-16D9-0FA2-3E13-466326B7E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6" name="Rectangle 1858">
                <a:extLst>
                  <a:ext uri="{FF2B5EF4-FFF2-40B4-BE49-F238E27FC236}">
                    <a16:creationId xmlns:a16="http://schemas.microsoft.com/office/drawing/2014/main" id="{E8AC42EF-C9ED-36B8-930F-52495F694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90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7" name="Rectangle 1859">
                <a:extLst>
                  <a:ext uri="{FF2B5EF4-FFF2-40B4-BE49-F238E27FC236}">
                    <a16:creationId xmlns:a16="http://schemas.microsoft.com/office/drawing/2014/main" id="{496CA7D5-8E1B-3394-FFE3-EEAD2A21A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8" name="Rectangle 1860">
                <a:extLst>
                  <a:ext uri="{FF2B5EF4-FFF2-40B4-BE49-F238E27FC236}">
                    <a16:creationId xmlns:a16="http://schemas.microsoft.com/office/drawing/2014/main" id="{82F985C2-5F04-C3CB-A319-5DFDA560F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3065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69" name="Rectangle 1861">
                <a:extLst>
                  <a:ext uri="{FF2B5EF4-FFF2-40B4-BE49-F238E27FC236}">
                    <a16:creationId xmlns:a16="http://schemas.microsoft.com/office/drawing/2014/main" id="{3CFE69CC-6CAD-07D3-947E-63180222A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0" name="Rectangle 1862">
                <a:extLst>
                  <a:ext uri="{FF2B5EF4-FFF2-40B4-BE49-F238E27FC236}">
                    <a16:creationId xmlns:a16="http://schemas.microsoft.com/office/drawing/2014/main" id="{0E32C081-D6DC-D12D-9059-87808BFBF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3229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1" name="Rectangle 1863">
                <a:extLst>
                  <a:ext uri="{FF2B5EF4-FFF2-40B4-BE49-F238E27FC236}">
                    <a16:creationId xmlns:a16="http://schemas.microsoft.com/office/drawing/2014/main" id="{485CDF54-6237-7850-47BE-A475EE0B2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2" name="Rectangle 1864">
                <a:extLst>
                  <a:ext uri="{FF2B5EF4-FFF2-40B4-BE49-F238E27FC236}">
                    <a16:creationId xmlns:a16="http://schemas.microsoft.com/office/drawing/2014/main" id="{8C9558B3-A4F0-5425-3851-5B5411660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339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3" name="Rectangle 1865">
                <a:extLst>
                  <a:ext uri="{FF2B5EF4-FFF2-40B4-BE49-F238E27FC236}">
                    <a16:creationId xmlns:a16="http://schemas.microsoft.com/office/drawing/2014/main" id="{B927B102-DB6D-4485-57A1-3DE48C1B28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4" name="Rectangle 1866">
                <a:extLst>
                  <a:ext uri="{FF2B5EF4-FFF2-40B4-BE49-F238E27FC236}">
                    <a16:creationId xmlns:a16="http://schemas.microsoft.com/office/drawing/2014/main" id="{C59D8D03-35D2-4C7D-9978-96A0E54FD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355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5" name="Rectangle 1867">
                <a:extLst>
                  <a:ext uri="{FF2B5EF4-FFF2-40B4-BE49-F238E27FC236}">
                    <a16:creationId xmlns:a16="http://schemas.microsoft.com/office/drawing/2014/main" id="{5963A85E-16C7-6D7E-370D-5A8921BD0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6" name="Rectangle 1868">
                <a:extLst>
                  <a:ext uri="{FF2B5EF4-FFF2-40B4-BE49-F238E27FC236}">
                    <a16:creationId xmlns:a16="http://schemas.microsoft.com/office/drawing/2014/main" id="{1202E9B3-6CA4-7011-4847-1D9AD8488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372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7" name="Rectangle 1869">
                <a:extLst>
                  <a:ext uri="{FF2B5EF4-FFF2-40B4-BE49-F238E27FC236}">
                    <a16:creationId xmlns:a16="http://schemas.microsoft.com/office/drawing/2014/main" id="{1ECFB1CE-C11A-C265-8B53-3F90D33B5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8" name="Rectangle 1870">
                <a:extLst>
                  <a:ext uri="{FF2B5EF4-FFF2-40B4-BE49-F238E27FC236}">
                    <a16:creationId xmlns:a16="http://schemas.microsoft.com/office/drawing/2014/main" id="{BAFBEE21-9EE9-978A-770B-30CB43EE76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3888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79" name="Rectangle 1871">
                <a:extLst>
                  <a:ext uri="{FF2B5EF4-FFF2-40B4-BE49-F238E27FC236}">
                    <a16:creationId xmlns:a16="http://schemas.microsoft.com/office/drawing/2014/main" id="{87164008-2583-5B8F-6C70-77EDA40CE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387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0" name="Rectangle 1872">
                <a:extLst>
                  <a:ext uri="{FF2B5EF4-FFF2-40B4-BE49-F238E27FC236}">
                    <a16:creationId xmlns:a16="http://schemas.microsoft.com/office/drawing/2014/main" id="{901F0F83-C0D1-6A66-60E5-0BC753A4A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1" name="Rectangle 1873">
                <a:extLst>
                  <a:ext uri="{FF2B5EF4-FFF2-40B4-BE49-F238E27FC236}">
                    <a16:creationId xmlns:a16="http://schemas.microsoft.com/office/drawing/2014/main" id="{BC5AEB7A-6CE4-7988-87BE-674332A60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405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2" name="Rectangle 1874">
                <a:extLst>
                  <a:ext uri="{FF2B5EF4-FFF2-40B4-BE49-F238E27FC236}">
                    <a16:creationId xmlns:a16="http://schemas.microsoft.com/office/drawing/2014/main" id="{99BAFEC5-4D33-8168-4180-CC97A779E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3" name="Rectangle 1875">
                <a:extLst>
                  <a:ext uri="{FF2B5EF4-FFF2-40B4-BE49-F238E27FC236}">
                    <a16:creationId xmlns:a16="http://schemas.microsoft.com/office/drawing/2014/main" id="{04513E37-6539-BD96-8159-EC5991AF8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422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4" name="Rectangle 1876">
                <a:extLst>
                  <a:ext uri="{FF2B5EF4-FFF2-40B4-BE49-F238E27FC236}">
                    <a16:creationId xmlns:a16="http://schemas.microsoft.com/office/drawing/2014/main" id="{AC07590E-E0BC-089D-C8F1-2712B9C70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5" name="Rectangle 1877">
                <a:extLst>
                  <a:ext uri="{FF2B5EF4-FFF2-40B4-BE49-F238E27FC236}">
                    <a16:creationId xmlns:a16="http://schemas.microsoft.com/office/drawing/2014/main" id="{1C453656-271D-1D67-14AE-1AB728A11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438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6" name="Rectangle 1878">
                <a:extLst>
                  <a:ext uri="{FF2B5EF4-FFF2-40B4-BE49-F238E27FC236}">
                    <a16:creationId xmlns:a16="http://schemas.microsoft.com/office/drawing/2014/main" id="{905EF01B-5130-E3FF-D441-A1A0A22A3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7" name="Rectangle 1879">
                <a:extLst>
                  <a:ext uri="{FF2B5EF4-FFF2-40B4-BE49-F238E27FC236}">
                    <a16:creationId xmlns:a16="http://schemas.microsoft.com/office/drawing/2014/main" id="{37C7A60E-6A43-A98E-00AE-474380BAF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454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8" name="Rectangle 1880">
                <a:extLst>
                  <a:ext uri="{FF2B5EF4-FFF2-40B4-BE49-F238E27FC236}">
                    <a16:creationId xmlns:a16="http://schemas.microsoft.com/office/drawing/2014/main" id="{91F1198B-1FFE-A8A7-4E40-5C895E58B9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89" name="Rectangle 1881">
                <a:extLst>
                  <a:ext uri="{FF2B5EF4-FFF2-40B4-BE49-F238E27FC236}">
                    <a16:creationId xmlns:a16="http://schemas.microsoft.com/office/drawing/2014/main" id="{4FC650EA-3F67-F394-1E32-3E7748965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471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0" name="Rectangle 1882">
                <a:extLst>
                  <a:ext uri="{FF2B5EF4-FFF2-40B4-BE49-F238E27FC236}">
                    <a16:creationId xmlns:a16="http://schemas.microsoft.com/office/drawing/2014/main" id="{DADD038D-5F91-B70C-E05E-4B7FB5B71D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1" name="Rectangle 1883">
                <a:extLst>
                  <a:ext uri="{FF2B5EF4-FFF2-40B4-BE49-F238E27FC236}">
                    <a16:creationId xmlns:a16="http://schemas.microsoft.com/office/drawing/2014/main" id="{13A2A581-5039-34CC-20AB-A11AF7F6A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487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2" name="Rectangle 1884">
                <a:extLst>
                  <a:ext uri="{FF2B5EF4-FFF2-40B4-BE49-F238E27FC236}">
                    <a16:creationId xmlns:a16="http://schemas.microsoft.com/office/drawing/2014/main" id="{1FD285DC-0D2F-DEBA-7B65-726D834B8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3" name="Rectangle 1885">
                <a:extLst>
                  <a:ext uri="{FF2B5EF4-FFF2-40B4-BE49-F238E27FC236}">
                    <a16:creationId xmlns:a16="http://schemas.microsoft.com/office/drawing/2014/main" id="{EF0405BD-EE05-63A3-9467-868961994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5043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4" name="Rectangle 1886">
                <a:extLst>
                  <a:ext uri="{FF2B5EF4-FFF2-40B4-BE49-F238E27FC236}">
                    <a16:creationId xmlns:a16="http://schemas.microsoft.com/office/drawing/2014/main" id="{15626A11-5BF6-359A-25E8-269A59DD51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6" y="5023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5" name="Rectangle 1887">
                <a:extLst>
                  <a:ext uri="{FF2B5EF4-FFF2-40B4-BE49-F238E27FC236}">
                    <a16:creationId xmlns:a16="http://schemas.microsoft.com/office/drawing/2014/main" id="{F54824F8-113E-7E91-10F7-4E2B61AAB2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6" name="Rectangle 1888">
                <a:extLst>
                  <a:ext uri="{FF2B5EF4-FFF2-40B4-BE49-F238E27FC236}">
                    <a16:creationId xmlns:a16="http://schemas.microsoft.com/office/drawing/2014/main" id="{7D937A57-0B3F-ED2D-5A4A-2AF28E185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520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7" name="Rectangle 1889">
                <a:extLst>
                  <a:ext uri="{FF2B5EF4-FFF2-40B4-BE49-F238E27FC236}">
                    <a16:creationId xmlns:a16="http://schemas.microsoft.com/office/drawing/2014/main" id="{481CFE95-0A84-D33D-B676-280EE64D2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8" name="Rectangle 1890">
                <a:extLst>
                  <a:ext uri="{FF2B5EF4-FFF2-40B4-BE49-F238E27FC236}">
                    <a16:creationId xmlns:a16="http://schemas.microsoft.com/office/drawing/2014/main" id="{00FC4621-6FD9-7E39-415E-5C10E1D10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5373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99" name="Rectangle 1891">
                <a:extLst>
                  <a:ext uri="{FF2B5EF4-FFF2-40B4-BE49-F238E27FC236}">
                    <a16:creationId xmlns:a16="http://schemas.microsoft.com/office/drawing/2014/main" id="{EDB675F5-B365-ABC9-03F4-A8A0D53E0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0" name="Rectangle 1892">
                <a:extLst>
                  <a:ext uri="{FF2B5EF4-FFF2-40B4-BE49-F238E27FC236}">
                    <a16:creationId xmlns:a16="http://schemas.microsoft.com/office/drawing/2014/main" id="{83FD7119-BBF0-D923-44B2-497EAFC81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5537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1" name="Rectangle 1893">
                <a:extLst>
                  <a:ext uri="{FF2B5EF4-FFF2-40B4-BE49-F238E27FC236}">
                    <a16:creationId xmlns:a16="http://schemas.microsoft.com/office/drawing/2014/main" id="{1692B612-DD10-B66E-C407-4B2D8C9F9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2" name="Rectangle 1894">
                <a:extLst>
                  <a:ext uri="{FF2B5EF4-FFF2-40B4-BE49-F238E27FC236}">
                    <a16:creationId xmlns:a16="http://schemas.microsoft.com/office/drawing/2014/main" id="{D038C724-0E26-1335-505A-9BBF98E80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5702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3" name="Rectangle 1895">
                <a:extLst>
                  <a:ext uri="{FF2B5EF4-FFF2-40B4-BE49-F238E27FC236}">
                    <a16:creationId xmlns:a16="http://schemas.microsoft.com/office/drawing/2014/main" id="{B133BAF9-2193-1CB7-BD84-74C639CD8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3" y="1057"/>
                <a:ext cx="351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März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4" name="Rectangle 1896">
                <a:extLst>
                  <a:ext uri="{FF2B5EF4-FFF2-40B4-BE49-F238E27FC236}">
                    <a16:creationId xmlns:a16="http://schemas.microsoft.com/office/drawing/2014/main" id="{93DC5838-FDDB-78B7-92F4-BB7A1CFE2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5" name="Rectangle 1897">
                <a:extLst>
                  <a:ext uri="{FF2B5EF4-FFF2-40B4-BE49-F238E27FC236}">
                    <a16:creationId xmlns:a16="http://schemas.microsoft.com/office/drawing/2014/main" id="{E3FD75C1-C9DF-D3F9-A3BA-0E32BF735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125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6" name="Rectangle 1898">
                <a:extLst>
                  <a:ext uri="{FF2B5EF4-FFF2-40B4-BE49-F238E27FC236}">
                    <a16:creationId xmlns:a16="http://schemas.microsoft.com/office/drawing/2014/main" id="{1FE1529B-7AE6-0D6A-3AF1-8925CE0C0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7" name="Rectangle 1899">
                <a:extLst>
                  <a:ext uri="{FF2B5EF4-FFF2-40B4-BE49-F238E27FC236}">
                    <a16:creationId xmlns:a16="http://schemas.microsoft.com/office/drawing/2014/main" id="{F1E10D73-AE3C-E5A6-5171-CEDDF3B06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141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8" name="Rectangle 1900">
                <a:extLst>
                  <a:ext uri="{FF2B5EF4-FFF2-40B4-BE49-F238E27FC236}">
                    <a16:creationId xmlns:a16="http://schemas.microsoft.com/office/drawing/2014/main" id="{747C0D61-3370-4736-E13F-AFD44ADAA4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09" name="Rectangle 1901">
                <a:extLst>
                  <a:ext uri="{FF2B5EF4-FFF2-40B4-BE49-F238E27FC236}">
                    <a16:creationId xmlns:a16="http://schemas.microsoft.com/office/drawing/2014/main" id="{C8C27A23-1B0E-CCDF-DEB2-897DD36A8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1580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0" name="Rectangle 1902">
                <a:extLst>
                  <a:ext uri="{FF2B5EF4-FFF2-40B4-BE49-F238E27FC236}">
                    <a16:creationId xmlns:a16="http://schemas.microsoft.com/office/drawing/2014/main" id="{4C06E8B6-7653-A549-29E5-F0E8870E7A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156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1" name="Rectangle 1903">
                <a:extLst>
                  <a:ext uri="{FF2B5EF4-FFF2-40B4-BE49-F238E27FC236}">
                    <a16:creationId xmlns:a16="http://schemas.microsoft.com/office/drawing/2014/main" id="{59680824-4E4A-B8EC-642B-A975BFB42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2" name="Rectangle 1904">
                <a:extLst>
                  <a:ext uri="{FF2B5EF4-FFF2-40B4-BE49-F238E27FC236}">
                    <a16:creationId xmlns:a16="http://schemas.microsoft.com/office/drawing/2014/main" id="{0F603455-6434-5861-7CB0-F4DF7DDE9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174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3" name="Rectangle 1905">
                <a:extLst>
                  <a:ext uri="{FF2B5EF4-FFF2-40B4-BE49-F238E27FC236}">
                    <a16:creationId xmlns:a16="http://schemas.microsoft.com/office/drawing/2014/main" id="{99A0B1CF-514F-5826-B333-1A62CCF07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4" name="Rectangle 1906">
                <a:extLst>
                  <a:ext uri="{FF2B5EF4-FFF2-40B4-BE49-F238E27FC236}">
                    <a16:creationId xmlns:a16="http://schemas.microsoft.com/office/drawing/2014/main" id="{A24E9A00-44DE-1989-EFE3-B310A9DC6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191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5" name="Rectangle 1907">
                <a:extLst>
                  <a:ext uri="{FF2B5EF4-FFF2-40B4-BE49-F238E27FC236}">
                    <a16:creationId xmlns:a16="http://schemas.microsoft.com/office/drawing/2014/main" id="{749260F3-1E5D-22C3-E0DC-B950D78AF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6" name="Rectangle 1908">
                <a:extLst>
                  <a:ext uri="{FF2B5EF4-FFF2-40B4-BE49-F238E27FC236}">
                    <a16:creationId xmlns:a16="http://schemas.microsoft.com/office/drawing/2014/main" id="{8EDF41CD-4F93-8BD3-3A98-002037AD6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07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7" name="Rectangle 1909">
                <a:extLst>
                  <a:ext uri="{FF2B5EF4-FFF2-40B4-BE49-F238E27FC236}">
                    <a16:creationId xmlns:a16="http://schemas.microsoft.com/office/drawing/2014/main" id="{6DDAEE89-013A-AC1A-7775-04F37FB70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8" name="Rectangle 1910">
                <a:extLst>
                  <a:ext uri="{FF2B5EF4-FFF2-40B4-BE49-F238E27FC236}">
                    <a16:creationId xmlns:a16="http://schemas.microsoft.com/office/drawing/2014/main" id="{46DFC023-14AD-9E4E-A411-014FC773E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24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19" name="Rectangle 1911">
                <a:extLst>
                  <a:ext uri="{FF2B5EF4-FFF2-40B4-BE49-F238E27FC236}">
                    <a16:creationId xmlns:a16="http://schemas.microsoft.com/office/drawing/2014/main" id="{B6EC1285-C972-AEDE-6D51-BFDA9145E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0" name="Rectangle 1912">
                <a:extLst>
                  <a:ext uri="{FF2B5EF4-FFF2-40B4-BE49-F238E27FC236}">
                    <a16:creationId xmlns:a16="http://schemas.microsoft.com/office/drawing/2014/main" id="{51A581C8-967A-0107-44E7-5A65575FC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40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1" name="Rectangle 1913">
                <a:extLst>
                  <a:ext uri="{FF2B5EF4-FFF2-40B4-BE49-F238E27FC236}">
                    <a16:creationId xmlns:a16="http://schemas.microsoft.com/office/drawing/2014/main" id="{22CD5464-E610-248A-1BC0-202061569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4" y="2470"/>
                <a:ext cx="41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 dirty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Internationaler Frauentag*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2" name="Rectangle 1914">
                <a:extLst>
                  <a:ext uri="{FF2B5EF4-FFF2-40B4-BE49-F238E27FC236}">
                    <a16:creationId xmlns:a16="http://schemas.microsoft.com/office/drawing/2014/main" id="{7416DB32-48D5-7A4E-2DE3-E6379B8F5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3" name="Rectangle 1915">
                <a:extLst>
                  <a:ext uri="{FF2B5EF4-FFF2-40B4-BE49-F238E27FC236}">
                    <a16:creationId xmlns:a16="http://schemas.microsoft.com/office/drawing/2014/main" id="{BA9D784B-53AB-0B5E-C124-C64649CA84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57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4" name="Rectangle 1916">
                <a:extLst>
                  <a:ext uri="{FF2B5EF4-FFF2-40B4-BE49-F238E27FC236}">
                    <a16:creationId xmlns:a16="http://schemas.microsoft.com/office/drawing/2014/main" id="{3704FAC9-2988-6966-C681-255EA390F6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5" name="Rectangle 1917">
                <a:extLst>
                  <a:ext uri="{FF2B5EF4-FFF2-40B4-BE49-F238E27FC236}">
                    <a16:creationId xmlns:a16="http://schemas.microsoft.com/office/drawing/2014/main" id="{0371309A-9DF9-E356-BA98-7726AB3AF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735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6" name="Rectangle 1918">
                <a:extLst>
                  <a:ext uri="{FF2B5EF4-FFF2-40B4-BE49-F238E27FC236}">
                    <a16:creationId xmlns:a16="http://schemas.microsoft.com/office/drawing/2014/main" id="{F3E3198B-FDBB-C1DF-4992-35C854E45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7" y="2715"/>
                <a:ext cx="82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7" name="Rectangle 1919">
                <a:extLst>
                  <a:ext uri="{FF2B5EF4-FFF2-40B4-BE49-F238E27FC236}">
                    <a16:creationId xmlns:a16="http://schemas.microsoft.com/office/drawing/2014/main" id="{771D5768-47C5-E9FF-FB54-9EFCB9795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2" y="2715"/>
                <a:ext cx="39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8" name="Rectangle 1920">
                <a:extLst>
                  <a:ext uri="{FF2B5EF4-FFF2-40B4-BE49-F238E27FC236}">
                    <a16:creationId xmlns:a16="http://schemas.microsoft.com/office/drawing/2014/main" id="{C1B8E10F-4258-4F7E-7C60-E90B9104A5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1" y="2715"/>
                <a:ext cx="39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29" name="Rectangle 1921">
                <a:extLst>
                  <a:ext uri="{FF2B5EF4-FFF2-40B4-BE49-F238E27FC236}">
                    <a16:creationId xmlns:a16="http://schemas.microsoft.com/office/drawing/2014/main" id="{BE6FABCF-11AB-B7B0-C5A9-465C6A68C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1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0" name="Rectangle 1922">
                <a:extLst>
                  <a:ext uri="{FF2B5EF4-FFF2-40B4-BE49-F238E27FC236}">
                    <a16:creationId xmlns:a16="http://schemas.microsoft.com/office/drawing/2014/main" id="{58066EFC-CC21-42CA-0056-CFD9F7A35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1" name="Rectangle 1923">
                <a:extLst>
                  <a:ext uri="{FF2B5EF4-FFF2-40B4-BE49-F238E27FC236}">
                    <a16:creationId xmlns:a16="http://schemas.microsoft.com/office/drawing/2014/main" id="{EF299022-DA2B-D8BF-FE0A-B9FF9A32A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290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2" name="Rectangle 1924">
                <a:extLst>
                  <a:ext uri="{FF2B5EF4-FFF2-40B4-BE49-F238E27FC236}">
                    <a16:creationId xmlns:a16="http://schemas.microsoft.com/office/drawing/2014/main" id="{527553D3-EC3D-14E1-97D3-A4B4E13CC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3" name="Rectangle 1925">
                <a:extLst>
                  <a:ext uri="{FF2B5EF4-FFF2-40B4-BE49-F238E27FC236}">
                    <a16:creationId xmlns:a16="http://schemas.microsoft.com/office/drawing/2014/main" id="{E41785FC-7333-2201-6025-41A3D5EED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3065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4" name="Rectangle 1926">
                <a:extLst>
                  <a:ext uri="{FF2B5EF4-FFF2-40B4-BE49-F238E27FC236}">
                    <a16:creationId xmlns:a16="http://schemas.microsoft.com/office/drawing/2014/main" id="{13C37B97-53D9-89B7-2E6D-26FE7C069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5" name="Rectangle 1927">
                <a:extLst>
                  <a:ext uri="{FF2B5EF4-FFF2-40B4-BE49-F238E27FC236}">
                    <a16:creationId xmlns:a16="http://schemas.microsoft.com/office/drawing/2014/main" id="{27EA7BB4-D3E0-4E6A-8700-2414E0612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3229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6" name="Rectangle 1928">
                <a:extLst>
                  <a:ext uri="{FF2B5EF4-FFF2-40B4-BE49-F238E27FC236}">
                    <a16:creationId xmlns:a16="http://schemas.microsoft.com/office/drawing/2014/main" id="{96BC9DBA-D9C3-87C2-F8B8-5F8AE1E20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7" name="Rectangle 1929">
                <a:extLst>
                  <a:ext uri="{FF2B5EF4-FFF2-40B4-BE49-F238E27FC236}">
                    <a16:creationId xmlns:a16="http://schemas.microsoft.com/office/drawing/2014/main" id="{D2878DE3-64EC-2FE7-564E-82F860912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339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8" name="Rectangle 1930">
                <a:extLst>
                  <a:ext uri="{FF2B5EF4-FFF2-40B4-BE49-F238E27FC236}">
                    <a16:creationId xmlns:a16="http://schemas.microsoft.com/office/drawing/2014/main" id="{B0BCDDA8-A00A-6839-08C1-621A04EEC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39" name="Rectangle 1931">
                <a:extLst>
                  <a:ext uri="{FF2B5EF4-FFF2-40B4-BE49-F238E27FC236}">
                    <a16:creationId xmlns:a16="http://schemas.microsoft.com/office/drawing/2014/main" id="{57BBAE7C-BD7E-1019-684E-DB7BA7D19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355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0" name="Rectangle 1932">
                <a:extLst>
                  <a:ext uri="{FF2B5EF4-FFF2-40B4-BE49-F238E27FC236}">
                    <a16:creationId xmlns:a16="http://schemas.microsoft.com/office/drawing/2014/main" id="{EB44696B-F7A9-2A33-32A2-7D373EE56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1" name="Rectangle 1933">
                <a:extLst>
                  <a:ext uri="{FF2B5EF4-FFF2-40B4-BE49-F238E27FC236}">
                    <a16:creationId xmlns:a16="http://schemas.microsoft.com/office/drawing/2014/main" id="{B9DB91F5-86D0-0AB1-7C9A-4E760C141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372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2" name="Rectangle 1934">
                <a:extLst>
                  <a:ext uri="{FF2B5EF4-FFF2-40B4-BE49-F238E27FC236}">
                    <a16:creationId xmlns:a16="http://schemas.microsoft.com/office/drawing/2014/main" id="{58EE8D21-DBA6-68D4-8877-3AD5F54B3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3" name="Rectangle 1935">
                <a:extLst>
                  <a:ext uri="{FF2B5EF4-FFF2-40B4-BE49-F238E27FC236}">
                    <a16:creationId xmlns:a16="http://schemas.microsoft.com/office/drawing/2014/main" id="{74BC065B-EF19-96DC-1523-5B7654D53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3888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4" name="Rectangle 1936">
                <a:extLst>
                  <a:ext uri="{FF2B5EF4-FFF2-40B4-BE49-F238E27FC236}">
                    <a16:creationId xmlns:a16="http://schemas.microsoft.com/office/drawing/2014/main" id="{4A1F8464-B7FB-8310-4B5E-1F767FE38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387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5" name="Rectangle 1937">
                <a:extLst>
                  <a:ext uri="{FF2B5EF4-FFF2-40B4-BE49-F238E27FC236}">
                    <a16:creationId xmlns:a16="http://schemas.microsoft.com/office/drawing/2014/main" id="{1388BFF5-9A34-A41B-F65B-90A688DE8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6" name="Rectangle 1938">
                <a:extLst>
                  <a:ext uri="{FF2B5EF4-FFF2-40B4-BE49-F238E27FC236}">
                    <a16:creationId xmlns:a16="http://schemas.microsoft.com/office/drawing/2014/main" id="{9136AF32-42D7-F85E-C5B2-4ECF41CC5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405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7" name="Rectangle 1939">
                <a:extLst>
                  <a:ext uri="{FF2B5EF4-FFF2-40B4-BE49-F238E27FC236}">
                    <a16:creationId xmlns:a16="http://schemas.microsoft.com/office/drawing/2014/main" id="{28687890-D58D-3EA7-89DF-92CFF6413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8" name="Rectangle 1940">
                <a:extLst>
                  <a:ext uri="{FF2B5EF4-FFF2-40B4-BE49-F238E27FC236}">
                    <a16:creationId xmlns:a16="http://schemas.microsoft.com/office/drawing/2014/main" id="{E26DBE3C-B10A-7A8F-7091-DD8EE992C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422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49" name="Rectangle 1941">
                <a:extLst>
                  <a:ext uri="{FF2B5EF4-FFF2-40B4-BE49-F238E27FC236}">
                    <a16:creationId xmlns:a16="http://schemas.microsoft.com/office/drawing/2014/main" id="{F3EA00E4-BB49-C264-D871-A95E5CCE3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0" name="Rectangle 1942">
                <a:extLst>
                  <a:ext uri="{FF2B5EF4-FFF2-40B4-BE49-F238E27FC236}">
                    <a16:creationId xmlns:a16="http://schemas.microsoft.com/office/drawing/2014/main" id="{B7F1FD7C-EC7C-7517-4C8D-0B1C5D372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438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1" name="Rectangle 1943">
                <a:extLst>
                  <a:ext uri="{FF2B5EF4-FFF2-40B4-BE49-F238E27FC236}">
                    <a16:creationId xmlns:a16="http://schemas.microsoft.com/office/drawing/2014/main" id="{FB071607-A520-6BB0-873C-8915A9959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2" name="Rectangle 1944">
                <a:extLst>
                  <a:ext uri="{FF2B5EF4-FFF2-40B4-BE49-F238E27FC236}">
                    <a16:creationId xmlns:a16="http://schemas.microsoft.com/office/drawing/2014/main" id="{CD16B2B7-7CD1-63C8-4D9D-76C93EB80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454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3" name="Rectangle 1945">
                <a:extLst>
                  <a:ext uri="{FF2B5EF4-FFF2-40B4-BE49-F238E27FC236}">
                    <a16:creationId xmlns:a16="http://schemas.microsoft.com/office/drawing/2014/main" id="{DDC4A0E6-8BB8-43A8-86F6-E784BF424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4" name="Rectangle 1946">
                <a:extLst>
                  <a:ext uri="{FF2B5EF4-FFF2-40B4-BE49-F238E27FC236}">
                    <a16:creationId xmlns:a16="http://schemas.microsoft.com/office/drawing/2014/main" id="{EB63F488-40C0-1A5D-1F2C-E175EAF4D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471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5" name="Rectangle 1947">
                <a:extLst>
                  <a:ext uri="{FF2B5EF4-FFF2-40B4-BE49-F238E27FC236}">
                    <a16:creationId xmlns:a16="http://schemas.microsoft.com/office/drawing/2014/main" id="{728EEA98-16B8-989D-9DF1-24C933F39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6" name="Rectangle 1948">
                <a:extLst>
                  <a:ext uri="{FF2B5EF4-FFF2-40B4-BE49-F238E27FC236}">
                    <a16:creationId xmlns:a16="http://schemas.microsoft.com/office/drawing/2014/main" id="{6988094A-54C6-6B86-7538-EBED40789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487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7" name="Rectangle 1949">
                <a:extLst>
                  <a:ext uri="{FF2B5EF4-FFF2-40B4-BE49-F238E27FC236}">
                    <a16:creationId xmlns:a16="http://schemas.microsoft.com/office/drawing/2014/main" id="{54E73D41-5BE7-75B7-0125-9B138F7C4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8" name="Rectangle 1950">
                <a:extLst>
                  <a:ext uri="{FF2B5EF4-FFF2-40B4-BE49-F238E27FC236}">
                    <a16:creationId xmlns:a16="http://schemas.microsoft.com/office/drawing/2014/main" id="{0BB08C80-4471-2975-0C8A-566E3AC6D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5043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59" name="Rectangle 1951">
                <a:extLst>
                  <a:ext uri="{FF2B5EF4-FFF2-40B4-BE49-F238E27FC236}">
                    <a16:creationId xmlns:a16="http://schemas.microsoft.com/office/drawing/2014/main" id="{4D998FA1-8289-4240-69EA-50B1D429F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5023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0" name="Rectangle 1952">
                <a:extLst>
                  <a:ext uri="{FF2B5EF4-FFF2-40B4-BE49-F238E27FC236}">
                    <a16:creationId xmlns:a16="http://schemas.microsoft.com/office/drawing/2014/main" id="{E9F5C2F3-008B-F909-6D1A-7F374F761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1" name="Rectangle 1953">
                <a:extLst>
                  <a:ext uri="{FF2B5EF4-FFF2-40B4-BE49-F238E27FC236}">
                    <a16:creationId xmlns:a16="http://schemas.microsoft.com/office/drawing/2014/main" id="{94E4B23A-7120-99F3-0B40-5486173A9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520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2" name="Rectangle 1954">
                <a:extLst>
                  <a:ext uri="{FF2B5EF4-FFF2-40B4-BE49-F238E27FC236}">
                    <a16:creationId xmlns:a16="http://schemas.microsoft.com/office/drawing/2014/main" id="{6CD1D710-F38E-5163-F95E-880AD589A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3" name="Rectangle 1955">
                <a:extLst>
                  <a:ext uri="{FF2B5EF4-FFF2-40B4-BE49-F238E27FC236}">
                    <a16:creationId xmlns:a16="http://schemas.microsoft.com/office/drawing/2014/main" id="{ECBFC903-4865-DFB7-6864-5C7D25B9E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5373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4" name="Rectangle 1956">
                <a:extLst>
                  <a:ext uri="{FF2B5EF4-FFF2-40B4-BE49-F238E27FC236}">
                    <a16:creationId xmlns:a16="http://schemas.microsoft.com/office/drawing/2014/main" id="{D988B910-412B-05BE-8CFB-D4C2C597A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5" name="Rectangle 1957">
                <a:extLst>
                  <a:ext uri="{FF2B5EF4-FFF2-40B4-BE49-F238E27FC236}">
                    <a16:creationId xmlns:a16="http://schemas.microsoft.com/office/drawing/2014/main" id="{E093224D-2604-EFE6-8007-0ECA76632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5537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6" name="Rectangle 1958">
                <a:extLst>
                  <a:ext uri="{FF2B5EF4-FFF2-40B4-BE49-F238E27FC236}">
                    <a16:creationId xmlns:a16="http://schemas.microsoft.com/office/drawing/2014/main" id="{7EF2B956-CF5A-6614-79CB-0BC8B0DC8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67" name="Rectangle 1959">
                <a:extLst>
                  <a:ext uri="{FF2B5EF4-FFF2-40B4-BE49-F238E27FC236}">
                    <a16:creationId xmlns:a16="http://schemas.microsoft.com/office/drawing/2014/main" id="{D0B5F8E4-050C-42F2-993C-5CC801F83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5702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724" name="Group 2161">
              <a:extLst>
                <a:ext uri="{FF2B5EF4-FFF2-40B4-BE49-F238E27FC236}">
                  <a16:creationId xmlns:a16="http://schemas.microsoft.com/office/drawing/2014/main" id="{4AAFE39A-B021-4611-C155-BD4A1482CD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7" y="1057"/>
              <a:ext cx="6636" cy="5277"/>
              <a:chOff x="1827" y="1057"/>
              <a:chExt cx="6636" cy="5277"/>
            </a:xfrm>
          </p:grpSpPr>
          <p:sp>
            <p:nvSpPr>
              <p:cNvPr id="9168" name="Rectangle 1961">
                <a:extLst>
                  <a:ext uri="{FF2B5EF4-FFF2-40B4-BE49-F238E27FC236}">
                    <a16:creationId xmlns:a16="http://schemas.microsoft.com/office/drawing/2014/main" id="{84A26A79-EFCC-5DA3-7A4F-E57FEDCB0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9" name="Rectangle 1962">
                <a:extLst>
                  <a:ext uri="{FF2B5EF4-FFF2-40B4-BE49-F238E27FC236}">
                    <a16:creationId xmlns:a16="http://schemas.microsoft.com/office/drawing/2014/main" id="{54294EDF-FEB4-FA2D-6F07-ACE47931E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5867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0" name="Rectangle 1963">
                <a:extLst>
                  <a:ext uri="{FF2B5EF4-FFF2-40B4-BE49-F238E27FC236}">
                    <a16:creationId xmlns:a16="http://schemas.microsoft.com/office/drawing/2014/main" id="{EA0AAEBB-1DCD-6C7E-395A-12AB9B30F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1" name="Rectangle 1964">
                <a:extLst>
                  <a:ext uri="{FF2B5EF4-FFF2-40B4-BE49-F238E27FC236}">
                    <a16:creationId xmlns:a16="http://schemas.microsoft.com/office/drawing/2014/main" id="{60571AA5-64AA-9A02-7FB2-5B588B086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603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2" name="Rectangle 1965">
                <a:extLst>
                  <a:ext uri="{FF2B5EF4-FFF2-40B4-BE49-F238E27FC236}">
                    <a16:creationId xmlns:a16="http://schemas.microsoft.com/office/drawing/2014/main" id="{7962E532-C758-20BD-1E15-A724A125C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7" y="617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3" name="Rectangle 1966">
                <a:extLst>
                  <a:ext uri="{FF2B5EF4-FFF2-40B4-BE49-F238E27FC236}">
                    <a16:creationId xmlns:a16="http://schemas.microsoft.com/office/drawing/2014/main" id="{C297E7A5-FF78-FDBA-CA75-811FF34ED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6" y="6198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4" name="Rectangle 1967">
                <a:extLst>
                  <a:ext uri="{FF2B5EF4-FFF2-40B4-BE49-F238E27FC236}">
                    <a16:creationId xmlns:a16="http://schemas.microsoft.com/office/drawing/2014/main" id="{32E82895-F8C1-C38F-5533-90A309EBAD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3" y="6178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6" name="Rectangle 1969">
                <a:extLst>
                  <a:ext uri="{FF2B5EF4-FFF2-40B4-BE49-F238E27FC236}">
                    <a16:creationId xmlns:a16="http://schemas.microsoft.com/office/drawing/2014/main" id="{9FEB1CEA-5469-4200-D5BE-6A834DB51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1" y="1057"/>
                <a:ext cx="549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Oktober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7" name="Rectangle 1970">
                <a:extLst>
                  <a:ext uri="{FF2B5EF4-FFF2-40B4-BE49-F238E27FC236}">
                    <a16:creationId xmlns:a16="http://schemas.microsoft.com/office/drawing/2014/main" id="{8E90BCE8-7B71-923D-310D-92D63FA01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8" name="Rectangle 1971">
                <a:extLst>
                  <a:ext uri="{FF2B5EF4-FFF2-40B4-BE49-F238E27FC236}">
                    <a16:creationId xmlns:a16="http://schemas.microsoft.com/office/drawing/2014/main" id="{724E7D71-5944-6D07-D273-4EB31AEA7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1251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79" name="Rectangle 1972">
                <a:extLst>
                  <a:ext uri="{FF2B5EF4-FFF2-40B4-BE49-F238E27FC236}">
                    <a16:creationId xmlns:a16="http://schemas.microsoft.com/office/drawing/2014/main" id="{4B6F14BF-5294-9EEB-2F04-BBA37C5A8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0" name="Rectangle 1973">
                <a:extLst>
                  <a:ext uri="{FF2B5EF4-FFF2-40B4-BE49-F238E27FC236}">
                    <a16:creationId xmlns:a16="http://schemas.microsoft.com/office/drawing/2014/main" id="{6F849030-6CAB-0E62-8B22-7B153311B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1416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1" name="Rectangle 1974">
                <a:extLst>
                  <a:ext uri="{FF2B5EF4-FFF2-40B4-BE49-F238E27FC236}">
                    <a16:creationId xmlns:a16="http://schemas.microsoft.com/office/drawing/2014/main" id="{0E151E98-A410-3CCA-D15F-AC1742F2C0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2" name="Rectangle 1975">
                <a:extLst>
                  <a:ext uri="{FF2B5EF4-FFF2-40B4-BE49-F238E27FC236}">
                    <a16:creationId xmlns:a16="http://schemas.microsoft.com/office/drawing/2014/main" id="{21965129-8578-BB2C-3271-CE24E00D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158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3" name="Rectangle 1976">
                <a:extLst>
                  <a:ext uri="{FF2B5EF4-FFF2-40B4-BE49-F238E27FC236}">
                    <a16:creationId xmlns:a16="http://schemas.microsoft.com/office/drawing/2014/main" id="{C5D855F1-DCCA-F773-8A88-01BA1129D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1" y="1645"/>
                <a:ext cx="35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4" name="Rectangle 1977">
                <a:extLst>
                  <a:ext uri="{FF2B5EF4-FFF2-40B4-BE49-F238E27FC236}">
                    <a16:creationId xmlns:a16="http://schemas.microsoft.com/office/drawing/2014/main" id="{92C3CCB1-9ABC-E343-CAE2-EF87164B7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7" y="1645"/>
                <a:ext cx="386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ag der Deutschen Einheit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5" name="Rectangle 1978">
                <a:extLst>
                  <a:ext uri="{FF2B5EF4-FFF2-40B4-BE49-F238E27FC236}">
                    <a16:creationId xmlns:a16="http://schemas.microsoft.com/office/drawing/2014/main" id="{EEC71F87-2C75-C24A-DDB3-72BD60FE2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6" name="Rectangle 1979">
                <a:extLst>
                  <a:ext uri="{FF2B5EF4-FFF2-40B4-BE49-F238E27FC236}">
                    <a16:creationId xmlns:a16="http://schemas.microsoft.com/office/drawing/2014/main" id="{0F048044-9B1A-A1F1-9240-279BB9066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174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7" name="Rectangle 1980">
                <a:extLst>
                  <a:ext uri="{FF2B5EF4-FFF2-40B4-BE49-F238E27FC236}">
                    <a16:creationId xmlns:a16="http://schemas.microsoft.com/office/drawing/2014/main" id="{90EB753E-8D26-61BF-FE77-E3FCF163B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8" name="Rectangle 1981">
                <a:extLst>
                  <a:ext uri="{FF2B5EF4-FFF2-40B4-BE49-F238E27FC236}">
                    <a16:creationId xmlns:a16="http://schemas.microsoft.com/office/drawing/2014/main" id="{5113A29E-A8A0-503C-75FF-BD777621A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191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89" name="Rectangle 1982">
                <a:extLst>
                  <a:ext uri="{FF2B5EF4-FFF2-40B4-BE49-F238E27FC236}">
                    <a16:creationId xmlns:a16="http://schemas.microsoft.com/office/drawing/2014/main" id="{CFBE9938-4DFD-9235-EBA4-DF93083AB9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0" name="Rectangle 1983">
                <a:extLst>
                  <a:ext uri="{FF2B5EF4-FFF2-40B4-BE49-F238E27FC236}">
                    <a16:creationId xmlns:a16="http://schemas.microsoft.com/office/drawing/2014/main" id="{541B8336-F175-999F-9DF3-F6F7F838A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207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1" name="Rectangle 1984">
                <a:extLst>
                  <a:ext uri="{FF2B5EF4-FFF2-40B4-BE49-F238E27FC236}">
                    <a16:creationId xmlns:a16="http://schemas.microsoft.com/office/drawing/2014/main" id="{DA9934DF-639F-B1D1-F896-B292A91B3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6" y="2056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2" name="Rectangle 1985">
                <a:extLst>
                  <a:ext uri="{FF2B5EF4-FFF2-40B4-BE49-F238E27FC236}">
                    <a16:creationId xmlns:a16="http://schemas.microsoft.com/office/drawing/2014/main" id="{BB60C631-B84F-6A73-08E8-F13714AAC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3" name="Rectangle 1986">
                <a:extLst>
                  <a:ext uri="{FF2B5EF4-FFF2-40B4-BE49-F238E27FC236}">
                    <a16:creationId xmlns:a16="http://schemas.microsoft.com/office/drawing/2014/main" id="{7CAD21EA-373A-A776-7035-A01048987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224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4" name="Rectangle 1987">
                <a:extLst>
                  <a:ext uri="{FF2B5EF4-FFF2-40B4-BE49-F238E27FC236}">
                    <a16:creationId xmlns:a16="http://schemas.microsoft.com/office/drawing/2014/main" id="{B971EF8A-4619-068A-D209-3A0404804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5" name="Rectangle 1988">
                <a:extLst>
                  <a:ext uri="{FF2B5EF4-FFF2-40B4-BE49-F238E27FC236}">
                    <a16:creationId xmlns:a16="http://schemas.microsoft.com/office/drawing/2014/main" id="{32DB6095-4E9B-A5FF-7496-637ACD34F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2406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6" name="Rectangle 1989">
                <a:extLst>
                  <a:ext uri="{FF2B5EF4-FFF2-40B4-BE49-F238E27FC236}">
                    <a16:creationId xmlns:a16="http://schemas.microsoft.com/office/drawing/2014/main" id="{2FE5D02F-AFCD-F6EC-97CE-AD06EAF16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7" name="Rectangle 1990">
                <a:extLst>
                  <a:ext uri="{FF2B5EF4-FFF2-40B4-BE49-F238E27FC236}">
                    <a16:creationId xmlns:a16="http://schemas.microsoft.com/office/drawing/2014/main" id="{BF9B5419-6D6C-892E-ADE5-04E0D5CC3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2571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8" name="Rectangle 1991">
                <a:extLst>
                  <a:ext uri="{FF2B5EF4-FFF2-40B4-BE49-F238E27FC236}">
                    <a16:creationId xmlns:a16="http://schemas.microsoft.com/office/drawing/2014/main" id="{65186EEE-4E81-9EE6-37F2-63FABFE7D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99" name="Rectangle 1992">
                <a:extLst>
                  <a:ext uri="{FF2B5EF4-FFF2-40B4-BE49-F238E27FC236}">
                    <a16:creationId xmlns:a16="http://schemas.microsoft.com/office/drawing/2014/main" id="{D8B9E316-6E6D-492A-D959-5A9344B9F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273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0" name="Rectangle 1993">
                <a:extLst>
                  <a:ext uri="{FF2B5EF4-FFF2-40B4-BE49-F238E27FC236}">
                    <a16:creationId xmlns:a16="http://schemas.microsoft.com/office/drawing/2014/main" id="{12E56511-9375-4E8B-D400-2F5675053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91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1" name="Rectangle 1994">
                <a:extLst>
                  <a:ext uri="{FF2B5EF4-FFF2-40B4-BE49-F238E27FC236}">
                    <a16:creationId xmlns:a16="http://schemas.microsoft.com/office/drawing/2014/main" id="{5DF92C67-9ADE-B3DC-C9A7-236EB09D0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8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2" name="Rectangle 1995">
                <a:extLst>
                  <a:ext uri="{FF2B5EF4-FFF2-40B4-BE49-F238E27FC236}">
                    <a16:creationId xmlns:a16="http://schemas.microsoft.com/office/drawing/2014/main" id="{355C6DD9-1621-57F8-5752-1ECDF9EA6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290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3" name="Rectangle 1996">
                <a:extLst>
                  <a:ext uri="{FF2B5EF4-FFF2-40B4-BE49-F238E27FC236}">
                    <a16:creationId xmlns:a16="http://schemas.microsoft.com/office/drawing/2014/main" id="{09A2D89F-9CDF-532C-F131-028CA6FC1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4" name="Rectangle 1997">
                <a:extLst>
                  <a:ext uri="{FF2B5EF4-FFF2-40B4-BE49-F238E27FC236}">
                    <a16:creationId xmlns:a16="http://schemas.microsoft.com/office/drawing/2014/main" id="{C8CDE1E4-0578-C8F6-E1AA-74309682E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306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5" name="Rectangle 1998">
                <a:extLst>
                  <a:ext uri="{FF2B5EF4-FFF2-40B4-BE49-F238E27FC236}">
                    <a16:creationId xmlns:a16="http://schemas.microsoft.com/office/drawing/2014/main" id="{DF420F1C-048F-2071-58EB-ACCDB1746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6" name="Rectangle 1999">
                <a:extLst>
                  <a:ext uri="{FF2B5EF4-FFF2-40B4-BE49-F238E27FC236}">
                    <a16:creationId xmlns:a16="http://schemas.microsoft.com/office/drawing/2014/main" id="{B60186FE-BA39-FEAD-1324-4026425B99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322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7" name="Rectangle 2000">
                <a:extLst>
                  <a:ext uri="{FF2B5EF4-FFF2-40B4-BE49-F238E27FC236}">
                    <a16:creationId xmlns:a16="http://schemas.microsoft.com/office/drawing/2014/main" id="{A89304EC-9209-CE1B-A2A5-88EF57DA6A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6" y="321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8" name="Rectangle 2001">
                <a:extLst>
                  <a:ext uri="{FF2B5EF4-FFF2-40B4-BE49-F238E27FC236}">
                    <a16:creationId xmlns:a16="http://schemas.microsoft.com/office/drawing/2014/main" id="{F330C245-3782-C6B0-BAE1-07AF60E24E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09" name="Rectangle 2002">
                <a:extLst>
                  <a:ext uri="{FF2B5EF4-FFF2-40B4-BE49-F238E27FC236}">
                    <a16:creationId xmlns:a16="http://schemas.microsoft.com/office/drawing/2014/main" id="{4922ACB4-6ED5-67AB-6EF3-BC0128985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339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0" name="Rectangle 2003">
                <a:extLst>
                  <a:ext uri="{FF2B5EF4-FFF2-40B4-BE49-F238E27FC236}">
                    <a16:creationId xmlns:a16="http://schemas.microsoft.com/office/drawing/2014/main" id="{DEDF05F3-852F-D641-73E2-325D207CD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1" name="Rectangle 2004">
                <a:extLst>
                  <a:ext uri="{FF2B5EF4-FFF2-40B4-BE49-F238E27FC236}">
                    <a16:creationId xmlns:a16="http://schemas.microsoft.com/office/drawing/2014/main" id="{46EFBC20-6F3C-FC16-D798-2B6078AF9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3559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2" name="Rectangle 2005">
                <a:extLst>
                  <a:ext uri="{FF2B5EF4-FFF2-40B4-BE49-F238E27FC236}">
                    <a16:creationId xmlns:a16="http://schemas.microsoft.com/office/drawing/2014/main" id="{34C57963-7C99-6217-CA02-91E9E9F50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3" name="Rectangle 2006">
                <a:extLst>
                  <a:ext uri="{FF2B5EF4-FFF2-40B4-BE49-F238E27FC236}">
                    <a16:creationId xmlns:a16="http://schemas.microsoft.com/office/drawing/2014/main" id="{C286BE38-114E-90B9-1228-DDF594013D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372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4" name="Rectangle 2007">
                <a:extLst>
                  <a:ext uri="{FF2B5EF4-FFF2-40B4-BE49-F238E27FC236}">
                    <a16:creationId xmlns:a16="http://schemas.microsoft.com/office/drawing/2014/main" id="{C3B94BEC-6827-D1B1-4213-A8E0910DC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5" name="Rectangle 2008">
                <a:extLst>
                  <a:ext uri="{FF2B5EF4-FFF2-40B4-BE49-F238E27FC236}">
                    <a16:creationId xmlns:a16="http://schemas.microsoft.com/office/drawing/2014/main" id="{A59A1C0E-DB0E-A4B6-321D-AFB91A9C32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388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6" name="Rectangle 2009">
                <a:extLst>
                  <a:ext uri="{FF2B5EF4-FFF2-40B4-BE49-F238E27FC236}">
                    <a16:creationId xmlns:a16="http://schemas.microsoft.com/office/drawing/2014/main" id="{9165A1F8-C052-75D6-5D5E-7BD38D130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7" name="Rectangle 2010">
                <a:extLst>
                  <a:ext uri="{FF2B5EF4-FFF2-40B4-BE49-F238E27FC236}">
                    <a16:creationId xmlns:a16="http://schemas.microsoft.com/office/drawing/2014/main" id="{BC1EA4B7-D83A-C15C-B8EC-074C5C7B9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405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8" name="Rectangle 2011">
                <a:extLst>
                  <a:ext uri="{FF2B5EF4-FFF2-40B4-BE49-F238E27FC236}">
                    <a16:creationId xmlns:a16="http://schemas.microsoft.com/office/drawing/2014/main" id="{5E84E6A9-5924-FC2A-801F-8EEB14DB6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19" name="Rectangle 2012">
                <a:extLst>
                  <a:ext uri="{FF2B5EF4-FFF2-40B4-BE49-F238E27FC236}">
                    <a16:creationId xmlns:a16="http://schemas.microsoft.com/office/drawing/2014/main" id="{706A4181-ACD4-AA1D-604E-BBB30EF51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422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0" name="Rectangle 2013">
                <a:extLst>
                  <a:ext uri="{FF2B5EF4-FFF2-40B4-BE49-F238E27FC236}">
                    <a16:creationId xmlns:a16="http://schemas.microsoft.com/office/drawing/2014/main" id="{A2C5CCE1-8845-E518-2E0E-3646AD2A0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1" name="Rectangle 2014">
                <a:extLst>
                  <a:ext uri="{FF2B5EF4-FFF2-40B4-BE49-F238E27FC236}">
                    <a16:creationId xmlns:a16="http://schemas.microsoft.com/office/drawing/2014/main" id="{C1F2A7A8-0F56-20E5-2EB5-0E298A182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438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2" name="Rectangle 2015">
                <a:extLst>
                  <a:ext uri="{FF2B5EF4-FFF2-40B4-BE49-F238E27FC236}">
                    <a16:creationId xmlns:a16="http://schemas.microsoft.com/office/drawing/2014/main" id="{EB8528F9-C287-A79B-A8A0-578056D9D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6" y="4365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3" name="Rectangle 2016">
                <a:extLst>
                  <a:ext uri="{FF2B5EF4-FFF2-40B4-BE49-F238E27FC236}">
                    <a16:creationId xmlns:a16="http://schemas.microsoft.com/office/drawing/2014/main" id="{997AEE76-8F75-4282-4561-31459ADD0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4" name="Rectangle 2017">
                <a:extLst>
                  <a:ext uri="{FF2B5EF4-FFF2-40B4-BE49-F238E27FC236}">
                    <a16:creationId xmlns:a16="http://schemas.microsoft.com/office/drawing/2014/main" id="{320145AA-9EE1-13C4-BE76-0DEC915AB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454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5" name="Rectangle 2018">
                <a:extLst>
                  <a:ext uri="{FF2B5EF4-FFF2-40B4-BE49-F238E27FC236}">
                    <a16:creationId xmlns:a16="http://schemas.microsoft.com/office/drawing/2014/main" id="{888B62C3-20B9-5597-9FFE-EF482EB4B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6" name="Rectangle 2019">
                <a:extLst>
                  <a:ext uri="{FF2B5EF4-FFF2-40B4-BE49-F238E27FC236}">
                    <a16:creationId xmlns:a16="http://schemas.microsoft.com/office/drawing/2014/main" id="{D914BD9D-8AF4-8EA5-D301-32FFBC13D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471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7" name="Rectangle 2020">
                <a:extLst>
                  <a:ext uri="{FF2B5EF4-FFF2-40B4-BE49-F238E27FC236}">
                    <a16:creationId xmlns:a16="http://schemas.microsoft.com/office/drawing/2014/main" id="{BF63AF5E-EA34-9138-8684-C26455CFE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8" name="Rectangle 2021">
                <a:extLst>
                  <a:ext uri="{FF2B5EF4-FFF2-40B4-BE49-F238E27FC236}">
                    <a16:creationId xmlns:a16="http://schemas.microsoft.com/office/drawing/2014/main" id="{DCFF4026-7A72-0F19-8EDC-7686D05DD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4879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29" name="Rectangle 2022">
                <a:extLst>
                  <a:ext uri="{FF2B5EF4-FFF2-40B4-BE49-F238E27FC236}">
                    <a16:creationId xmlns:a16="http://schemas.microsoft.com/office/drawing/2014/main" id="{FE7A1CEC-CBD6-A349-4FE6-2C951AEF0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0" name="Rectangle 2023">
                <a:extLst>
                  <a:ext uri="{FF2B5EF4-FFF2-40B4-BE49-F238E27FC236}">
                    <a16:creationId xmlns:a16="http://schemas.microsoft.com/office/drawing/2014/main" id="{8EC3D30E-15E3-F361-457E-5C12F2881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504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1" name="Rectangle 2024">
                <a:extLst>
                  <a:ext uri="{FF2B5EF4-FFF2-40B4-BE49-F238E27FC236}">
                    <a16:creationId xmlns:a16="http://schemas.microsoft.com/office/drawing/2014/main" id="{CFD208D3-D790-3A44-C042-96C66726A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2" name="Rectangle 2025">
                <a:extLst>
                  <a:ext uri="{FF2B5EF4-FFF2-40B4-BE49-F238E27FC236}">
                    <a16:creationId xmlns:a16="http://schemas.microsoft.com/office/drawing/2014/main" id="{D41FFCC5-979C-D1E4-92A7-79396C430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5208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3" name="Rectangle 2026">
                <a:extLst>
                  <a:ext uri="{FF2B5EF4-FFF2-40B4-BE49-F238E27FC236}">
                    <a16:creationId xmlns:a16="http://schemas.microsoft.com/office/drawing/2014/main" id="{98A6B89B-BB4C-E4D6-6901-3220212F2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4" name="Rectangle 2027">
                <a:extLst>
                  <a:ext uri="{FF2B5EF4-FFF2-40B4-BE49-F238E27FC236}">
                    <a16:creationId xmlns:a16="http://schemas.microsoft.com/office/drawing/2014/main" id="{1912E857-361C-98AD-DB7E-EB339DF54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537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5" name="Rectangle 2028">
                <a:extLst>
                  <a:ext uri="{FF2B5EF4-FFF2-40B4-BE49-F238E27FC236}">
                    <a16:creationId xmlns:a16="http://schemas.microsoft.com/office/drawing/2014/main" id="{22FF0FFB-E86F-B4C6-A9BD-239591460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6" name="Rectangle 2029">
                <a:extLst>
                  <a:ext uri="{FF2B5EF4-FFF2-40B4-BE49-F238E27FC236}">
                    <a16:creationId xmlns:a16="http://schemas.microsoft.com/office/drawing/2014/main" id="{09845FB0-CDDE-7650-0D68-A1465953B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5537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7" name="Rectangle 2030">
                <a:extLst>
                  <a:ext uri="{FF2B5EF4-FFF2-40B4-BE49-F238E27FC236}">
                    <a16:creationId xmlns:a16="http://schemas.microsoft.com/office/drawing/2014/main" id="{66D3093F-B1CC-A24D-9D71-D73A5B7BC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76" y="552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8" name="Rectangle 2031">
                <a:extLst>
                  <a:ext uri="{FF2B5EF4-FFF2-40B4-BE49-F238E27FC236}">
                    <a16:creationId xmlns:a16="http://schemas.microsoft.com/office/drawing/2014/main" id="{45EC3199-0E40-51D6-9CC5-7B177173A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39" name="Rectangle 2032">
                <a:extLst>
                  <a:ext uri="{FF2B5EF4-FFF2-40B4-BE49-F238E27FC236}">
                    <a16:creationId xmlns:a16="http://schemas.microsoft.com/office/drawing/2014/main" id="{C9C6AEFD-67A1-63DB-29AF-E70E7A507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5702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0" name="Rectangle 2033">
                <a:extLst>
                  <a:ext uri="{FF2B5EF4-FFF2-40B4-BE49-F238E27FC236}">
                    <a16:creationId xmlns:a16="http://schemas.microsoft.com/office/drawing/2014/main" id="{F1BCFD4E-7741-5186-5BBD-C2F301030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1" name="Rectangle 2034">
                <a:extLst>
                  <a:ext uri="{FF2B5EF4-FFF2-40B4-BE49-F238E27FC236}">
                    <a16:creationId xmlns:a16="http://schemas.microsoft.com/office/drawing/2014/main" id="{23328330-E9EF-803A-441B-794F795C0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5867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2" name="Rectangle 2035">
                <a:extLst>
                  <a:ext uri="{FF2B5EF4-FFF2-40B4-BE49-F238E27FC236}">
                    <a16:creationId xmlns:a16="http://schemas.microsoft.com/office/drawing/2014/main" id="{F8E9D2A6-9D73-4057-0213-20D45A394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3" name="Rectangle 2036">
                <a:extLst>
                  <a:ext uri="{FF2B5EF4-FFF2-40B4-BE49-F238E27FC236}">
                    <a16:creationId xmlns:a16="http://schemas.microsoft.com/office/drawing/2014/main" id="{FA01247D-E6B9-AF4E-D5F9-07A5E28F5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603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4" name="Rectangle 2037">
                <a:extLst>
                  <a:ext uri="{FF2B5EF4-FFF2-40B4-BE49-F238E27FC236}">
                    <a16:creationId xmlns:a16="http://schemas.microsoft.com/office/drawing/2014/main" id="{030D18DD-EC50-5FE0-BF0C-2CCD94526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89" y="617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5" name="Rectangle 2038">
                <a:extLst>
                  <a:ext uri="{FF2B5EF4-FFF2-40B4-BE49-F238E27FC236}">
                    <a16:creationId xmlns:a16="http://schemas.microsoft.com/office/drawing/2014/main" id="{AAB4A6BB-7DEA-EFB1-0097-EB9221EDB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8" y="619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6" name="Rectangle 2039">
                <a:extLst>
                  <a:ext uri="{FF2B5EF4-FFF2-40B4-BE49-F238E27FC236}">
                    <a16:creationId xmlns:a16="http://schemas.microsoft.com/office/drawing/2014/main" id="{7EAF3218-BD60-260A-07E4-BA2314E525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04" y="6263"/>
                <a:ext cx="300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 dirty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  Reformationstag*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7" name="Rectangle 2040">
                <a:extLst>
                  <a:ext uri="{FF2B5EF4-FFF2-40B4-BE49-F238E27FC236}">
                    <a16:creationId xmlns:a16="http://schemas.microsoft.com/office/drawing/2014/main" id="{A27453A9-69FB-9E4C-2FF5-7289AEBF9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3" y="1057"/>
                <a:ext cx="68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November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8" name="Rectangle 2041">
                <a:extLst>
                  <a:ext uri="{FF2B5EF4-FFF2-40B4-BE49-F238E27FC236}">
                    <a16:creationId xmlns:a16="http://schemas.microsoft.com/office/drawing/2014/main" id="{A8F7C951-5A47-0833-EE64-753F20194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49" name="Rectangle 2042">
                <a:extLst>
                  <a:ext uri="{FF2B5EF4-FFF2-40B4-BE49-F238E27FC236}">
                    <a16:creationId xmlns:a16="http://schemas.microsoft.com/office/drawing/2014/main" id="{A881879B-16D4-6FF7-9305-DDED23244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125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0" name="Rectangle 2043">
                <a:extLst>
                  <a:ext uri="{FF2B5EF4-FFF2-40B4-BE49-F238E27FC236}">
                    <a16:creationId xmlns:a16="http://schemas.microsoft.com/office/drawing/2014/main" id="{A3B49736-F7BB-0AB3-7735-DA7ECFBBB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0" y="1315"/>
                <a:ext cx="220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 dirty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Allerheiligen* 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1" name="Rectangle 2044">
                <a:extLst>
                  <a:ext uri="{FF2B5EF4-FFF2-40B4-BE49-F238E27FC236}">
                    <a16:creationId xmlns:a16="http://schemas.microsoft.com/office/drawing/2014/main" id="{9217D6A8-DD90-41AA-1D8B-308D78A16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2" name="Rectangle 2045">
                <a:extLst>
                  <a:ext uri="{FF2B5EF4-FFF2-40B4-BE49-F238E27FC236}">
                    <a16:creationId xmlns:a16="http://schemas.microsoft.com/office/drawing/2014/main" id="{CB84A044-7DA3-7E4B-4365-2F0FA72B6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141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3" name="Rectangle 2046">
                <a:extLst>
                  <a:ext uri="{FF2B5EF4-FFF2-40B4-BE49-F238E27FC236}">
                    <a16:creationId xmlns:a16="http://schemas.microsoft.com/office/drawing/2014/main" id="{0FAE3DD7-CBA0-976D-4191-9BAEE59DE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4" name="Rectangle 2047">
                <a:extLst>
                  <a:ext uri="{FF2B5EF4-FFF2-40B4-BE49-F238E27FC236}">
                    <a16:creationId xmlns:a16="http://schemas.microsoft.com/office/drawing/2014/main" id="{B14C1A4E-1520-A564-B068-3007B577C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1580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5" name="Rectangle 2048">
                <a:extLst>
                  <a:ext uri="{FF2B5EF4-FFF2-40B4-BE49-F238E27FC236}">
                    <a16:creationId xmlns:a16="http://schemas.microsoft.com/office/drawing/2014/main" id="{80D20FAF-EF99-8C80-1EE1-3052C9DC4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3" y="156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6" name="Rectangle 2049">
                <a:extLst>
                  <a:ext uri="{FF2B5EF4-FFF2-40B4-BE49-F238E27FC236}">
                    <a16:creationId xmlns:a16="http://schemas.microsoft.com/office/drawing/2014/main" id="{0366DB00-2BB7-A153-64BF-DD09DDE9B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7" name="Rectangle 2050">
                <a:extLst>
                  <a:ext uri="{FF2B5EF4-FFF2-40B4-BE49-F238E27FC236}">
                    <a16:creationId xmlns:a16="http://schemas.microsoft.com/office/drawing/2014/main" id="{85D86D99-B7A7-D159-D3AD-C9BE4E7F43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174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8" name="Rectangle 2051">
                <a:extLst>
                  <a:ext uri="{FF2B5EF4-FFF2-40B4-BE49-F238E27FC236}">
                    <a16:creationId xmlns:a16="http://schemas.microsoft.com/office/drawing/2014/main" id="{F6DF0B58-DC00-F0F7-7E50-79255F70B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59" name="Rectangle 2052">
                <a:extLst>
                  <a:ext uri="{FF2B5EF4-FFF2-40B4-BE49-F238E27FC236}">
                    <a16:creationId xmlns:a16="http://schemas.microsoft.com/office/drawing/2014/main" id="{6E01309C-C727-00F6-64B0-EF957D958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191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0" name="Rectangle 2053">
                <a:extLst>
                  <a:ext uri="{FF2B5EF4-FFF2-40B4-BE49-F238E27FC236}">
                    <a16:creationId xmlns:a16="http://schemas.microsoft.com/office/drawing/2014/main" id="{6DAE26A3-F58D-701A-2104-368D5F991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1" name="Rectangle 2054">
                <a:extLst>
                  <a:ext uri="{FF2B5EF4-FFF2-40B4-BE49-F238E27FC236}">
                    <a16:creationId xmlns:a16="http://schemas.microsoft.com/office/drawing/2014/main" id="{670F0AE6-A651-C7FB-4E20-9AC053743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207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2" name="Rectangle 2055">
                <a:extLst>
                  <a:ext uri="{FF2B5EF4-FFF2-40B4-BE49-F238E27FC236}">
                    <a16:creationId xmlns:a16="http://schemas.microsoft.com/office/drawing/2014/main" id="{EC407684-9AF4-CA1F-13C3-7882371E8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3" name="Rectangle 2056">
                <a:extLst>
                  <a:ext uri="{FF2B5EF4-FFF2-40B4-BE49-F238E27FC236}">
                    <a16:creationId xmlns:a16="http://schemas.microsoft.com/office/drawing/2014/main" id="{3D246B45-79D6-3BEF-165C-AD906D8C0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224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4" name="Rectangle 2057">
                <a:extLst>
                  <a:ext uri="{FF2B5EF4-FFF2-40B4-BE49-F238E27FC236}">
                    <a16:creationId xmlns:a16="http://schemas.microsoft.com/office/drawing/2014/main" id="{CE55B9AB-684F-D1A0-A9F1-39807D3DF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5" name="Rectangle 2058">
                <a:extLst>
                  <a:ext uri="{FF2B5EF4-FFF2-40B4-BE49-F238E27FC236}">
                    <a16:creationId xmlns:a16="http://schemas.microsoft.com/office/drawing/2014/main" id="{3B2F6635-C8ED-6D39-FC45-12F7FB8DC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240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6" name="Rectangle 2059">
                <a:extLst>
                  <a:ext uri="{FF2B5EF4-FFF2-40B4-BE49-F238E27FC236}">
                    <a16:creationId xmlns:a16="http://schemas.microsoft.com/office/drawing/2014/main" id="{075A57E2-6024-4A1E-4200-8A6339F5B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7" name="Rectangle 2060">
                <a:extLst>
                  <a:ext uri="{FF2B5EF4-FFF2-40B4-BE49-F238E27FC236}">
                    <a16:creationId xmlns:a16="http://schemas.microsoft.com/office/drawing/2014/main" id="{C26641DA-9A41-9E8D-10BE-7CA174004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257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8" name="Rectangle 2061">
                <a:extLst>
                  <a:ext uri="{FF2B5EF4-FFF2-40B4-BE49-F238E27FC236}">
                    <a16:creationId xmlns:a16="http://schemas.microsoft.com/office/drawing/2014/main" id="{345BA8BE-916D-D2AE-A792-1F6B73272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69" name="Rectangle 2062">
                <a:extLst>
                  <a:ext uri="{FF2B5EF4-FFF2-40B4-BE49-F238E27FC236}">
                    <a16:creationId xmlns:a16="http://schemas.microsoft.com/office/drawing/2014/main" id="{D6F41834-FA0F-A733-5113-3D535D7F16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2735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0" name="Rectangle 2063">
                <a:extLst>
                  <a:ext uri="{FF2B5EF4-FFF2-40B4-BE49-F238E27FC236}">
                    <a16:creationId xmlns:a16="http://schemas.microsoft.com/office/drawing/2014/main" id="{A806C002-53A3-EFAB-901C-47B2B5E14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3" y="2715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1" name="Rectangle 2064">
                <a:extLst>
                  <a:ext uri="{FF2B5EF4-FFF2-40B4-BE49-F238E27FC236}">
                    <a16:creationId xmlns:a16="http://schemas.microsoft.com/office/drawing/2014/main" id="{4BD2B3A5-6ECA-3339-70B3-2102C8571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30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2" name="Rectangle 2065">
                <a:extLst>
                  <a:ext uri="{FF2B5EF4-FFF2-40B4-BE49-F238E27FC236}">
                    <a16:creationId xmlns:a16="http://schemas.microsoft.com/office/drawing/2014/main" id="{101F70D7-190F-8BD7-9BA7-5756A6C74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5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3" name="Rectangle 2066">
                <a:extLst>
                  <a:ext uri="{FF2B5EF4-FFF2-40B4-BE49-F238E27FC236}">
                    <a16:creationId xmlns:a16="http://schemas.microsoft.com/office/drawing/2014/main" id="{3382EA8C-CD7A-7411-4488-9096E2419D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290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4" name="Rectangle 2067">
                <a:extLst>
                  <a:ext uri="{FF2B5EF4-FFF2-40B4-BE49-F238E27FC236}">
                    <a16:creationId xmlns:a16="http://schemas.microsoft.com/office/drawing/2014/main" id="{D8376EAA-1026-BD0E-7D26-3DEA5159A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5" name="Rectangle 2068">
                <a:extLst>
                  <a:ext uri="{FF2B5EF4-FFF2-40B4-BE49-F238E27FC236}">
                    <a16:creationId xmlns:a16="http://schemas.microsoft.com/office/drawing/2014/main" id="{BCDEFE28-4996-AEA3-B6A1-C8F9E52A1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3065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6" name="Rectangle 2069">
                <a:extLst>
                  <a:ext uri="{FF2B5EF4-FFF2-40B4-BE49-F238E27FC236}">
                    <a16:creationId xmlns:a16="http://schemas.microsoft.com/office/drawing/2014/main" id="{90610964-F405-CC54-ACF9-4AF972B02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7" name="Rectangle 2070">
                <a:extLst>
                  <a:ext uri="{FF2B5EF4-FFF2-40B4-BE49-F238E27FC236}">
                    <a16:creationId xmlns:a16="http://schemas.microsoft.com/office/drawing/2014/main" id="{E300AC23-196A-D130-616A-80AC06FB1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3229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8" name="Rectangle 2071">
                <a:extLst>
                  <a:ext uri="{FF2B5EF4-FFF2-40B4-BE49-F238E27FC236}">
                    <a16:creationId xmlns:a16="http://schemas.microsoft.com/office/drawing/2014/main" id="{DD8BFD3D-ED0F-E248-51D8-81E642E62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79" name="Rectangle 2072">
                <a:extLst>
                  <a:ext uri="{FF2B5EF4-FFF2-40B4-BE49-F238E27FC236}">
                    <a16:creationId xmlns:a16="http://schemas.microsoft.com/office/drawing/2014/main" id="{479FCF3E-26E4-FF73-8297-261E84B3D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339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0" name="Rectangle 2073">
                <a:extLst>
                  <a:ext uri="{FF2B5EF4-FFF2-40B4-BE49-F238E27FC236}">
                    <a16:creationId xmlns:a16="http://schemas.microsoft.com/office/drawing/2014/main" id="{19C13D73-BA0B-28AF-E291-EA653B803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1" name="Rectangle 2074">
                <a:extLst>
                  <a:ext uri="{FF2B5EF4-FFF2-40B4-BE49-F238E27FC236}">
                    <a16:creationId xmlns:a16="http://schemas.microsoft.com/office/drawing/2014/main" id="{4C6821BC-C03E-9026-B4F2-7829BF33B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355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2" name="Rectangle 2075">
                <a:extLst>
                  <a:ext uri="{FF2B5EF4-FFF2-40B4-BE49-F238E27FC236}">
                    <a16:creationId xmlns:a16="http://schemas.microsoft.com/office/drawing/2014/main" id="{F9C83394-8CA1-A971-69E0-B41951A16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3" name="Rectangle 2076">
                <a:extLst>
                  <a:ext uri="{FF2B5EF4-FFF2-40B4-BE49-F238E27FC236}">
                    <a16:creationId xmlns:a16="http://schemas.microsoft.com/office/drawing/2014/main" id="{2EA3AF43-C6D1-7814-5BD0-1A87F8C85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372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4" name="Rectangle 2077">
                <a:extLst>
                  <a:ext uri="{FF2B5EF4-FFF2-40B4-BE49-F238E27FC236}">
                    <a16:creationId xmlns:a16="http://schemas.microsoft.com/office/drawing/2014/main" id="{28174B4B-35E0-C7D9-5F5A-E75D84642D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5" name="Rectangle 2078">
                <a:extLst>
                  <a:ext uri="{FF2B5EF4-FFF2-40B4-BE49-F238E27FC236}">
                    <a16:creationId xmlns:a16="http://schemas.microsoft.com/office/drawing/2014/main" id="{88442AA8-03A9-F0B8-ADF0-A776B425E8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3888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6" name="Rectangle 2079">
                <a:extLst>
                  <a:ext uri="{FF2B5EF4-FFF2-40B4-BE49-F238E27FC236}">
                    <a16:creationId xmlns:a16="http://schemas.microsoft.com/office/drawing/2014/main" id="{4E91B34F-AF23-10A2-20A5-3A0D224A7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3" y="387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7" name="Rectangle 2080">
                <a:extLst>
                  <a:ext uri="{FF2B5EF4-FFF2-40B4-BE49-F238E27FC236}">
                    <a16:creationId xmlns:a16="http://schemas.microsoft.com/office/drawing/2014/main" id="{7E483661-CEB6-1A44-5A3E-5FB9CD0D4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8" name="Rectangle 2081">
                <a:extLst>
                  <a:ext uri="{FF2B5EF4-FFF2-40B4-BE49-F238E27FC236}">
                    <a16:creationId xmlns:a16="http://schemas.microsoft.com/office/drawing/2014/main" id="{AA96B3E5-0FEE-8B12-01DF-4EDB700EB7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405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89" name="Rectangle 2082">
                <a:extLst>
                  <a:ext uri="{FF2B5EF4-FFF2-40B4-BE49-F238E27FC236}">
                    <a16:creationId xmlns:a16="http://schemas.microsoft.com/office/drawing/2014/main" id="{28F020D3-1C6C-B235-BAC2-A35EAD1DA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0" name="Rectangle 2083">
                <a:extLst>
                  <a:ext uri="{FF2B5EF4-FFF2-40B4-BE49-F238E27FC236}">
                    <a16:creationId xmlns:a16="http://schemas.microsoft.com/office/drawing/2014/main" id="{B410C190-FF77-55EF-F058-8DFCAC43D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422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1" name="Rectangle 2084">
                <a:extLst>
                  <a:ext uri="{FF2B5EF4-FFF2-40B4-BE49-F238E27FC236}">
                    <a16:creationId xmlns:a16="http://schemas.microsoft.com/office/drawing/2014/main" id="{00FFA0D6-8525-87C2-F406-37B78267C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24" y="4284"/>
                <a:ext cx="31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 dirty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    Buß- und Bettag*</a:t>
                </a:r>
                <a:endParaRPr kumimoji="0" lang="de-DE" altLang="de-DE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2" name="Rectangle 2085">
                <a:extLst>
                  <a:ext uri="{FF2B5EF4-FFF2-40B4-BE49-F238E27FC236}">
                    <a16:creationId xmlns:a16="http://schemas.microsoft.com/office/drawing/2014/main" id="{54C6FCBB-FA4C-5132-CFE2-D76E51B95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3" name="Rectangle 2086">
                <a:extLst>
                  <a:ext uri="{FF2B5EF4-FFF2-40B4-BE49-F238E27FC236}">
                    <a16:creationId xmlns:a16="http://schemas.microsoft.com/office/drawing/2014/main" id="{4E3FE9C1-0A13-D28E-93D5-F753D6829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438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4" name="Rectangle 2087">
                <a:extLst>
                  <a:ext uri="{FF2B5EF4-FFF2-40B4-BE49-F238E27FC236}">
                    <a16:creationId xmlns:a16="http://schemas.microsoft.com/office/drawing/2014/main" id="{1F9438F4-E90D-2552-C83D-0B388A05F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5" name="Rectangle 2088">
                <a:extLst>
                  <a:ext uri="{FF2B5EF4-FFF2-40B4-BE49-F238E27FC236}">
                    <a16:creationId xmlns:a16="http://schemas.microsoft.com/office/drawing/2014/main" id="{A8C3E00E-0C6D-D42C-42CD-4C07C47566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454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6" name="Rectangle 2089">
                <a:extLst>
                  <a:ext uri="{FF2B5EF4-FFF2-40B4-BE49-F238E27FC236}">
                    <a16:creationId xmlns:a16="http://schemas.microsoft.com/office/drawing/2014/main" id="{F37A47F0-0336-137F-98D3-5CD14EC5D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7" name="Rectangle 2090">
                <a:extLst>
                  <a:ext uri="{FF2B5EF4-FFF2-40B4-BE49-F238E27FC236}">
                    <a16:creationId xmlns:a16="http://schemas.microsoft.com/office/drawing/2014/main" id="{B55D2285-1F51-4E1E-24FF-6B7B9FA66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471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8" name="Rectangle 2091">
                <a:extLst>
                  <a:ext uri="{FF2B5EF4-FFF2-40B4-BE49-F238E27FC236}">
                    <a16:creationId xmlns:a16="http://schemas.microsoft.com/office/drawing/2014/main" id="{8AC2C4D3-9CDB-62F3-BEE8-9F76606F3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99" name="Rectangle 2092">
                <a:extLst>
                  <a:ext uri="{FF2B5EF4-FFF2-40B4-BE49-F238E27FC236}">
                    <a16:creationId xmlns:a16="http://schemas.microsoft.com/office/drawing/2014/main" id="{55DAE2D6-0D89-F582-AF12-E954EC70F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487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0" name="Rectangle 2093">
                <a:extLst>
                  <a:ext uri="{FF2B5EF4-FFF2-40B4-BE49-F238E27FC236}">
                    <a16:creationId xmlns:a16="http://schemas.microsoft.com/office/drawing/2014/main" id="{8E9D7106-38E4-596D-814E-944088D6CD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1" name="Rectangle 2094">
                <a:extLst>
                  <a:ext uri="{FF2B5EF4-FFF2-40B4-BE49-F238E27FC236}">
                    <a16:creationId xmlns:a16="http://schemas.microsoft.com/office/drawing/2014/main" id="{668E7B74-0FBD-5B63-6EE1-78802007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5043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2" name="Rectangle 2095">
                <a:extLst>
                  <a:ext uri="{FF2B5EF4-FFF2-40B4-BE49-F238E27FC236}">
                    <a16:creationId xmlns:a16="http://schemas.microsoft.com/office/drawing/2014/main" id="{D48FFAAB-EB2B-8617-31BF-F9ADFC8B9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13" y="5023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3" name="Rectangle 2096">
                <a:extLst>
                  <a:ext uri="{FF2B5EF4-FFF2-40B4-BE49-F238E27FC236}">
                    <a16:creationId xmlns:a16="http://schemas.microsoft.com/office/drawing/2014/main" id="{CD9D7F52-F095-B88D-D74A-FB52EDF6B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4" name="Rectangle 2097">
                <a:extLst>
                  <a:ext uri="{FF2B5EF4-FFF2-40B4-BE49-F238E27FC236}">
                    <a16:creationId xmlns:a16="http://schemas.microsoft.com/office/drawing/2014/main" id="{5395B82A-27FE-3D48-18E8-C35C7D916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520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5" name="Rectangle 2098">
                <a:extLst>
                  <a:ext uri="{FF2B5EF4-FFF2-40B4-BE49-F238E27FC236}">
                    <a16:creationId xmlns:a16="http://schemas.microsoft.com/office/drawing/2014/main" id="{3D680699-22AF-2E7E-F96D-B8334C3E3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6" name="Rectangle 2099">
                <a:extLst>
                  <a:ext uri="{FF2B5EF4-FFF2-40B4-BE49-F238E27FC236}">
                    <a16:creationId xmlns:a16="http://schemas.microsoft.com/office/drawing/2014/main" id="{ED07A0D6-3D85-A5CA-7352-7D60FDEEC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5373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7" name="Rectangle 2100">
                <a:extLst>
                  <a:ext uri="{FF2B5EF4-FFF2-40B4-BE49-F238E27FC236}">
                    <a16:creationId xmlns:a16="http://schemas.microsoft.com/office/drawing/2014/main" id="{9E292D0E-24FB-1488-C076-6E680B153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8" name="Rectangle 2101">
                <a:extLst>
                  <a:ext uri="{FF2B5EF4-FFF2-40B4-BE49-F238E27FC236}">
                    <a16:creationId xmlns:a16="http://schemas.microsoft.com/office/drawing/2014/main" id="{B018F158-F945-D16C-3C8B-EB4CACE55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5537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09" name="Rectangle 2102">
                <a:extLst>
                  <a:ext uri="{FF2B5EF4-FFF2-40B4-BE49-F238E27FC236}">
                    <a16:creationId xmlns:a16="http://schemas.microsoft.com/office/drawing/2014/main" id="{82BDCF19-46DE-990C-4033-D8FC58AC8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0" name="Rectangle 2103">
                <a:extLst>
                  <a:ext uri="{FF2B5EF4-FFF2-40B4-BE49-F238E27FC236}">
                    <a16:creationId xmlns:a16="http://schemas.microsoft.com/office/drawing/2014/main" id="{1909A610-B490-58B2-3B2D-BCF954219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5702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1" name="Rectangle 2104">
                <a:extLst>
                  <a:ext uri="{FF2B5EF4-FFF2-40B4-BE49-F238E27FC236}">
                    <a16:creationId xmlns:a16="http://schemas.microsoft.com/office/drawing/2014/main" id="{1A6D5C26-D847-EB19-5634-B48B92E25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2" name="Rectangle 2105">
                <a:extLst>
                  <a:ext uri="{FF2B5EF4-FFF2-40B4-BE49-F238E27FC236}">
                    <a16:creationId xmlns:a16="http://schemas.microsoft.com/office/drawing/2014/main" id="{4E353F89-E3D6-40AD-25D8-D769FC2E0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5867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3" name="Rectangle 2106">
                <a:extLst>
                  <a:ext uri="{FF2B5EF4-FFF2-40B4-BE49-F238E27FC236}">
                    <a16:creationId xmlns:a16="http://schemas.microsoft.com/office/drawing/2014/main" id="{5837E7C4-E72C-5809-E95A-ED7F249C9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4" name="Rectangle 2107">
                <a:extLst>
                  <a:ext uri="{FF2B5EF4-FFF2-40B4-BE49-F238E27FC236}">
                    <a16:creationId xmlns:a16="http://schemas.microsoft.com/office/drawing/2014/main" id="{36422503-0706-3C68-3468-F7DCEEA0E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5" y="603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5" name="Rectangle 2108">
                <a:extLst>
                  <a:ext uri="{FF2B5EF4-FFF2-40B4-BE49-F238E27FC236}">
                    <a16:creationId xmlns:a16="http://schemas.microsoft.com/office/drawing/2014/main" id="{826EAA28-F863-9F04-FFEE-2EF51E32E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1057"/>
                <a:ext cx="345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April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6" name="Rectangle 2109">
                <a:extLst>
                  <a:ext uri="{FF2B5EF4-FFF2-40B4-BE49-F238E27FC236}">
                    <a16:creationId xmlns:a16="http://schemas.microsoft.com/office/drawing/2014/main" id="{8370948A-051F-7E74-E1EE-0E636CDB8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7" name="Rectangle 2110">
                <a:extLst>
                  <a:ext uri="{FF2B5EF4-FFF2-40B4-BE49-F238E27FC236}">
                    <a16:creationId xmlns:a16="http://schemas.microsoft.com/office/drawing/2014/main" id="{F625FCA0-8AA2-7837-5E95-B269A9798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125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8" name="Rectangle 2111">
                <a:extLst>
                  <a:ext uri="{FF2B5EF4-FFF2-40B4-BE49-F238E27FC236}">
                    <a16:creationId xmlns:a16="http://schemas.microsoft.com/office/drawing/2014/main" id="{59A41B22-0D6F-9EB5-CF3B-25E6BDD0D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19" name="Rectangle 2112">
                <a:extLst>
                  <a:ext uri="{FF2B5EF4-FFF2-40B4-BE49-F238E27FC236}">
                    <a16:creationId xmlns:a16="http://schemas.microsoft.com/office/drawing/2014/main" id="{C7AAECDC-D87A-DF57-4728-47044829F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1416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0" name="Rectangle 2113">
                <a:extLst>
                  <a:ext uri="{FF2B5EF4-FFF2-40B4-BE49-F238E27FC236}">
                    <a16:creationId xmlns:a16="http://schemas.microsoft.com/office/drawing/2014/main" id="{9F57905D-E705-0FF3-51C3-E65AEE1BED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1" name="Rectangle 2114">
                <a:extLst>
                  <a:ext uri="{FF2B5EF4-FFF2-40B4-BE49-F238E27FC236}">
                    <a16:creationId xmlns:a16="http://schemas.microsoft.com/office/drawing/2014/main" id="{FBFB627C-DD42-F493-7397-C84E19515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1580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2" name="Rectangle 2115">
                <a:extLst>
                  <a:ext uri="{FF2B5EF4-FFF2-40B4-BE49-F238E27FC236}">
                    <a16:creationId xmlns:a16="http://schemas.microsoft.com/office/drawing/2014/main" id="{8B2BED03-CA73-9D6B-88B4-B105E0178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3" name="Rectangle 2116">
                <a:extLst>
                  <a:ext uri="{FF2B5EF4-FFF2-40B4-BE49-F238E27FC236}">
                    <a16:creationId xmlns:a16="http://schemas.microsoft.com/office/drawing/2014/main" id="{D047E9FC-E2CE-E5F1-CD71-9BE9340B0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174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4" name="Rectangle 2117">
                <a:extLst>
                  <a:ext uri="{FF2B5EF4-FFF2-40B4-BE49-F238E27FC236}">
                    <a16:creationId xmlns:a16="http://schemas.microsoft.com/office/drawing/2014/main" id="{B950E74D-180A-47FC-2AEB-1544B8040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5" name="Rectangle 2118">
                <a:extLst>
                  <a:ext uri="{FF2B5EF4-FFF2-40B4-BE49-F238E27FC236}">
                    <a16:creationId xmlns:a16="http://schemas.microsoft.com/office/drawing/2014/main" id="{6FCDBC0D-6F44-EA2A-ED74-30F16679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191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6" name="Rectangle 2119">
                <a:extLst>
                  <a:ext uri="{FF2B5EF4-FFF2-40B4-BE49-F238E27FC236}">
                    <a16:creationId xmlns:a16="http://schemas.microsoft.com/office/drawing/2014/main" id="{9AB3914A-E101-8BF9-4B09-14BF6776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7" name="Rectangle 2120">
                <a:extLst>
                  <a:ext uri="{FF2B5EF4-FFF2-40B4-BE49-F238E27FC236}">
                    <a16:creationId xmlns:a16="http://schemas.microsoft.com/office/drawing/2014/main" id="{D3A02840-73D2-D3DF-AFF1-E52D12FE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07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8" name="Rectangle 2121">
                <a:extLst>
                  <a:ext uri="{FF2B5EF4-FFF2-40B4-BE49-F238E27FC236}">
                    <a16:creationId xmlns:a16="http://schemas.microsoft.com/office/drawing/2014/main" id="{F0B6D12A-990F-9F53-461C-33D85CAD8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29" name="Rectangle 2122">
                <a:extLst>
                  <a:ext uri="{FF2B5EF4-FFF2-40B4-BE49-F238E27FC236}">
                    <a16:creationId xmlns:a16="http://schemas.microsoft.com/office/drawing/2014/main" id="{04288584-14DC-B536-E6E2-37DA1766E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241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0" name="Rectangle 2123">
                <a:extLst>
                  <a:ext uri="{FF2B5EF4-FFF2-40B4-BE49-F238E27FC236}">
                    <a16:creationId xmlns:a16="http://schemas.microsoft.com/office/drawing/2014/main" id="{10B3D3F0-1086-E2D2-873C-E65510FDB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221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1" name="Rectangle 2124">
                <a:extLst>
                  <a:ext uri="{FF2B5EF4-FFF2-40B4-BE49-F238E27FC236}">
                    <a16:creationId xmlns:a16="http://schemas.microsoft.com/office/drawing/2014/main" id="{F4283545-0CFE-8E0E-7805-3C106DD8B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2" name="Rectangle 2125">
                <a:extLst>
                  <a:ext uri="{FF2B5EF4-FFF2-40B4-BE49-F238E27FC236}">
                    <a16:creationId xmlns:a16="http://schemas.microsoft.com/office/drawing/2014/main" id="{E567DFAE-44B3-8934-D746-5A782B003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406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3" name="Rectangle 2126">
                <a:extLst>
                  <a:ext uri="{FF2B5EF4-FFF2-40B4-BE49-F238E27FC236}">
                    <a16:creationId xmlns:a16="http://schemas.microsoft.com/office/drawing/2014/main" id="{BE036550-F018-FD2C-8D1E-88356A5B5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4" name="Rectangle 2127">
                <a:extLst>
                  <a:ext uri="{FF2B5EF4-FFF2-40B4-BE49-F238E27FC236}">
                    <a16:creationId xmlns:a16="http://schemas.microsoft.com/office/drawing/2014/main" id="{EEABF9C5-AE22-111A-7952-BAF8DB098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571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5" name="Rectangle 2128">
                <a:extLst>
                  <a:ext uri="{FF2B5EF4-FFF2-40B4-BE49-F238E27FC236}">
                    <a16:creationId xmlns:a16="http://schemas.microsoft.com/office/drawing/2014/main" id="{C25F922A-5876-6E58-EF8D-209DC98E5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6" name="Rectangle 2129">
                <a:extLst>
                  <a:ext uri="{FF2B5EF4-FFF2-40B4-BE49-F238E27FC236}">
                    <a16:creationId xmlns:a16="http://schemas.microsoft.com/office/drawing/2014/main" id="{B5941A1E-AB9A-CD84-3C99-52E246058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735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7" name="Rectangle 2130">
                <a:extLst>
                  <a:ext uri="{FF2B5EF4-FFF2-40B4-BE49-F238E27FC236}">
                    <a16:creationId xmlns:a16="http://schemas.microsoft.com/office/drawing/2014/main" id="{42012CF9-7F76-D043-5098-839DAB802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6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8" name="Rectangle 2131">
                <a:extLst>
                  <a:ext uri="{FF2B5EF4-FFF2-40B4-BE49-F238E27FC236}">
                    <a16:creationId xmlns:a16="http://schemas.microsoft.com/office/drawing/2014/main" id="{96B16A18-FA5E-1842-7FAC-5A6199F82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3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39" name="Rectangle 2132">
                <a:extLst>
                  <a:ext uri="{FF2B5EF4-FFF2-40B4-BE49-F238E27FC236}">
                    <a16:creationId xmlns:a16="http://schemas.microsoft.com/office/drawing/2014/main" id="{222C0F88-DD40-FF51-D13D-D8DC0F990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290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0" name="Rectangle 2133">
                <a:extLst>
                  <a:ext uri="{FF2B5EF4-FFF2-40B4-BE49-F238E27FC236}">
                    <a16:creationId xmlns:a16="http://schemas.microsoft.com/office/drawing/2014/main" id="{35410A59-89BA-C484-37DE-0025442E3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1" name="Rectangle 2134">
                <a:extLst>
                  <a:ext uri="{FF2B5EF4-FFF2-40B4-BE49-F238E27FC236}">
                    <a16:creationId xmlns:a16="http://schemas.microsoft.com/office/drawing/2014/main" id="{670B3F44-5559-77B7-2926-2188526B0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306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2" name="Rectangle 2135">
                <a:extLst>
                  <a:ext uri="{FF2B5EF4-FFF2-40B4-BE49-F238E27FC236}">
                    <a16:creationId xmlns:a16="http://schemas.microsoft.com/office/drawing/2014/main" id="{116A5A0D-989D-FF80-A716-533B6AA14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3" name="Rectangle 2136">
                <a:extLst>
                  <a:ext uri="{FF2B5EF4-FFF2-40B4-BE49-F238E27FC236}">
                    <a16:creationId xmlns:a16="http://schemas.microsoft.com/office/drawing/2014/main" id="{C609C2DA-169A-CDE8-D9B8-49AC3650A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322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4" name="Rectangle 2137">
                <a:extLst>
                  <a:ext uri="{FF2B5EF4-FFF2-40B4-BE49-F238E27FC236}">
                    <a16:creationId xmlns:a16="http://schemas.microsoft.com/office/drawing/2014/main" id="{E7D1407E-8E1E-E679-67EE-BA4903608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5" name="Rectangle 2138">
                <a:extLst>
                  <a:ext uri="{FF2B5EF4-FFF2-40B4-BE49-F238E27FC236}">
                    <a16:creationId xmlns:a16="http://schemas.microsoft.com/office/drawing/2014/main" id="{71AACB94-F546-18BA-3BAB-53A53700D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339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6" name="Rectangle 2139">
                <a:extLst>
                  <a:ext uri="{FF2B5EF4-FFF2-40B4-BE49-F238E27FC236}">
                    <a16:creationId xmlns:a16="http://schemas.microsoft.com/office/drawing/2014/main" id="{813A5466-944C-C09B-BBC5-498989A96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3374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7" name="Rectangle 2140">
                <a:extLst>
                  <a:ext uri="{FF2B5EF4-FFF2-40B4-BE49-F238E27FC236}">
                    <a16:creationId xmlns:a16="http://schemas.microsoft.com/office/drawing/2014/main" id="{1CD46EDA-D13F-A315-A003-7DE6742AC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8" name="Rectangle 2141">
                <a:extLst>
                  <a:ext uri="{FF2B5EF4-FFF2-40B4-BE49-F238E27FC236}">
                    <a16:creationId xmlns:a16="http://schemas.microsoft.com/office/drawing/2014/main" id="{40398741-89EA-2E82-3CC1-1A89B83A2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355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49" name="Rectangle 2142">
                <a:extLst>
                  <a:ext uri="{FF2B5EF4-FFF2-40B4-BE49-F238E27FC236}">
                    <a16:creationId xmlns:a16="http://schemas.microsoft.com/office/drawing/2014/main" id="{AD3C955B-54FA-DE45-3C1A-FB80F15B5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0" name="Rectangle 2143">
                <a:extLst>
                  <a:ext uri="{FF2B5EF4-FFF2-40B4-BE49-F238E27FC236}">
                    <a16:creationId xmlns:a16="http://schemas.microsoft.com/office/drawing/2014/main" id="{C152098D-D49C-C658-F039-4084389B2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372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1" name="Rectangle 2144">
                <a:extLst>
                  <a:ext uri="{FF2B5EF4-FFF2-40B4-BE49-F238E27FC236}">
                    <a16:creationId xmlns:a16="http://schemas.microsoft.com/office/drawing/2014/main" id="{E684C8A0-EBC1-6E13-F5E0-127930E9F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2" name="Rectangle 2145">
                <a:extLst>
                  <a:ext uri="{FF2B5EF4-FFF2-40B4-BE49-F238E27FC236}">
                    <a16:creationId xmlns:a16="http://schemas.microsoft.com/office/drawing/2014/main" id="{14FC701A-0DFD-BC71-5885-65E852455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3888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3" name="Rectangle 2146">
                <a:extLst>
                  <a:ext uri="{FF2B5EF4-FFF2-40B4-BE49-F238E27FC236}">
                    <a16:creationId xmlns:a16="http://schemas.microsoft.com/office/drawing/2014/main" id="{368BF771-A07C-505B-C4F5-2607B707B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4" name="Rectangle 2147">
                <a:extLst>
                  <a:ext uri="{FF2B5EF4-FFF2-40B4-BE49-F238E27FC236}">
                    <a16:creationId xmlns:a16="http://schemas.microsoft.com/office/drawing/2014/main" id="{E5C0AAD0-73FA-854E-B6F2-E11C7DA4E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405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5" name="Rectangle 2148">
                <a:extLst>
                  <a:ext uri="{FF2B5EF4-FFF2-40B4-BE49-F238E27FC236}">
                    <a16:creationId xmlns:a16="http://schemas.microsoft.com/office/drawing/2014/main" id="{84F027F9-2F79-86CA-BEB8-35E195FE4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4120"/>
                <a:ext cx="159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Karfreitag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6" name="Rectangle 2149">
                <a:extLst>
                  <a:ext uri="{FF2B5EF4-FFF2-40B4-BE49-F238E27FC236}">
                    <a16:creationId xmlns:a16="http://schemas.microsoft.com/office/drawing/2014/main" id="{F5D26D9E-E02E-3AD2-538E-E9AD59D97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7" name="Rectangle 2150">
                <a:extLst>
                  <a:ext uri="{FF2B5EF4-FFF2-40B4-BE49-F238E27FC236}">
                    <a16:creationId xmlns:a16="http://schemas.microsoft.com/office/drawing/2014/main" id="{8CF78F40-B347-1EAB-35FE-43AEC2532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422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8" name="Rectangle 2151">
                <a:extLst>
                  <a:ext uri="{FF2B5EF4-FFF2-40B4-BE49-F238E27FC236}">
                    <a16:creationId xmlns:a16="http://schemas.microsoft.com/office/drawing/2014/main" id="{AD881874-C907-51DE-B7C9-AFB68747D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59" name="Rectangle 2152">
                <a:extLst>
                  <a:ext uri="{FF2B5EF4-FFF2-40B4-BE49-F238E27FC236}">
                    <a16:creationId xmlns:a16="http://schemas.microsoft.com/office/drawing/2014/main" id="{B5E158C6-3CD5-6191-74DF-1971BBC1D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438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0" name="Rectangle 2153">
                <a:extLst>
                  <a:ext uri="{FF2B5EF4-FFF2-40B4-BE49-F238E27FC236}">
                    <a16:creationId xmlns:a16="http://schemas.microsoft.com/office/drawing/2014/main" id="{81633ADB-DE52-42CB-2A6A-A6344373F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6" y="4449"/>
                <a:ext cx="214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Ostersonntag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1" name="Rectangle 2154">
                <a:extLst>
                  <a:ext uri="{FF2B5EF4-FFF2-40B4-BE49-F238E27FC236}">
                    <a16:creationId xmlns:a16="http://schemas.microsoft.com/office/drawing/2014/main" id="{80C67A3E-FA12-CA75-B6D7-D3F9C762C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2" name="Rectangle 2155">
                <a:extLst>
                  <a:ext uri="{FF2B5EF4-FFF2-40B4-BE49-F238E27FC236}">
                    <a16:creationId xmlns:a16="http://schemas.microsoft.com/office/drawing/2014/main" id="{CD9756F2-3A8C-C0D6-86AF-E49389E61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454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3" name="Rectangle 2156">
                <a:extLst>
                  <a:ext uri="{FF2B5EF4-FFF2-40B4-BE49-F238E27FC236}">
                    <a16:creationId xmlns:a16="http://schemas.microsoft.com/office/drawing/2014/main" id="{EAB8902C-F14D-EA4C-0067-78E1C52B07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4529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4" name="Rectangle 2157">
                <a:extLst>
                  <a:ext uri="{FF2B5EF4-FFF2-40B4-BE49-F238E27FC236}">
                    <a16:creationId xmlns:a16="http://schemas.microsoft.com/office/drawing/2014/main" id="{3813F74B-3ACF-6575-BC67-3C53A9D38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4614"/>
                <a:ext cx="206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Ostermontag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5" name="Rectangle 2158">
                <a:extLst>
                  <a:ext uri="{FF2B5EF4-FFF2-40B4-BE49-F238E27FC236}">
                    <a16:creationId xmlns:a16="http://schemas.microsoft.com/office/drawing/2014/main" id="{8F2E85A4-E45A-C438-6695-69C9105E6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6" name="Rectangle 2159">
                <a:extLst>
                  <a:ext uri="{FF2B5EF4-FFF2-40B4-BE49-F238E27FC236}">
                    <a16:creationId xmlns:a16="http://schemas.microsoft.com/office/drawing/2014/main" id="{9BCB593C-ECF7-B3E9-516F-62F7734A9B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471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67" name="Rectangle 2160">
                <a:extLst>
                  <a:ext uri="{FF2B5EF4-FFF2-40B4-BE49-F238E27FC236}">
                    <a16:creationId xmlns:a16="http://schemas.microsoft.com/office/drawing/2014/main" id="{4F8B173A-BF1F-8C1A-E994-D1AA8FC76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725" name="Group 2362">
              <a:extLst>
                <a:ext uri="{FF2B5EF4-FFF2-40B4-BE49-F238E27FC236}">
                  <a16:creationId xmlns:a16="http://schemas.microsoft.com/office/drawing/2014/main" id="{B7C3FF85-11B9-A281-5E8C-0CAC1CA2A0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4" y="1057"/>
              <a:ext cx="6634" cy="5277"/>
              <a:chOff x="2564" y="1057"/>
              <a:chExt cx="6634" cy="5277"/>
            </a:xfrm>
          </p:grpSpPr>
          <p:sp>
            <p:nvSpPr>
              <p:cNvPr id="8968" name="Rectangle 2162">
                <a:extLst>
                  <a:ext uri="{FF2B5EF4-FFF2-40B4-BE49-F238E27FC236}">
                    <a16:creationId xmlns:a16="http://schemas.microsoft.com/office/drawing/2014/main" id="{1AC80F63-67ED-CF2D-5DF6-A729282EC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4879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9" name="Rectangle 2163">
                <a:extLst>
                  <a:ext uri="{FF2B5EF4-FFF2-40B4-BE49-F238E27FC236}">
                    <a16:creationId xmlns:a16="http://schemas.microsoft.com/office/drawing/2014/main" id="{A33E25F4-A15B-A0AB-C437-9AFD6CE80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0" name="Rectangle 2164">
                <a:extLst>
                  <a:ext uri="{FF2B5EF4-FFF2-40B4-BE49-F238E27FC236}">
                    <a16:creationId xmlns:a16="http://schemas.microsoft.com/office/drawing/2014/main" id="{FE9F2E0F-CB17-2ED3-D21A-DB09B64C2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5043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1" name="Rectangle 2165">
                <a:extLst>
                  <a:ext uri="{FF2B5EF4-FFF2-40B4-BE49-F238E27FC236}">
                    <a16:creationId xmlns:a16="http://schemas.microsoft.com/office/drawing/2014/main" id="{0364AE2B-79F1-C851-E1C8-C7474EF4F2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2" name="Rectangle 2166">
                <a:extLst>
                  <a:ext uri="{FF2B5EF4-FFF2-40B4-BE49-F238E27FC236}">
                    <a16:creationId xmlns:a16="http://schemas.microsoft.com/office/drawing/2014/main" id="{605DDAD6-3785-A6C8-7316-CF03ED749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520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3" name="Rectangle 2167">
                <a:extLst>
                  <a:ext uri="{FF2B5EF4-FFF2-40B4-BE49-F238E27FC236}">
                    <a16:creationId xmlns:a16="http://schemas.microsoft.com/office/drawing/2014/main" id="{BAC4D4C8-9BFF-BA22-9193-9714EA18C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4" name="Rectangle 2168">
                <a:extLst>
                  <a:ext uri="{FF2B5EF4-FFF2-40B4-BE49-F238E27FC236}">
                    <a16:creationId xmlns:a16="http://schemas.microsoft.com/office/drawing/2014/main" id="{84714A6C-2B48-3716-4F1E-F83C0C39AB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537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5" name="Rectangle 2169">
                <a:extLst>
                  <a:ext uri="{FF2B5EF4-FFF2-40B4-BE49-F238E27FC236}">
                    <a16:creationId xmlns:a16="http://schemas.microsoft.com/office/drawing/2014/main" id="{F0C584C3-735F-EC55-E247-4B9BC9E56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6" name="Rectangle 2170">
                <a:extLst>
                  <a:ext uri="{FF2B5EF4-FFF2-40B4-BE49-F238E27FC236}">
                    <a16:creationId xmlns:a16="http://schemas.microsoft.com/office/drawing/2014/main" id="{B7CBA089-BF71-F1E6-9AFC-7520371AC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5537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7" name="Rectangle 2171">
                <a:extLst>
                  <a:ext uri="{FF2B5EF4-FFF2-40B4-BE49-F238E27FC236}">
                    <a16:creationId xmlns:a16="http://schemas.microsoft.com/office/drawing/2014/main" id="{808A34E2-AF2D-E616-DD06-2521A5891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8" name="Rectangle 2172">
                <a:extLst>
                  <a:ext uri="{FF2B5EF4-FFF2-40B4-BE49-F238E27FC236}">
                    <a16:creationId xmlns:a16="http://schemas.microsoft.com/office/drawing/2014/main" id="{D5E13E9D-4668-5A1F-497F-FD5C3219A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5702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79" name="Rectangle 2173">
                <a:extLst>
                  <a:ext uri="{FF2B5EF4-FFF2-40B4-BE49-F238E27FC236}">
                    <a16:creationId xmlns:a16="http://schemas.microsoft.com/office/drawing/2014/main" id="{23C9A0CB-496C-0DB8-7D33-A511CFBEA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5684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0" name="Rectangle 2174">
                <a:extLst>
                  <a:ext uri="{FF2B5EF4-FFF2-40B4-BE49-F238E27FC236}">
                    <a16:creationId xmlns:a16="http://schemas.microsoft.com/office/drawing/2014/main" id="{199DD4C7-C9DD-FD8A-C45C-A62FF9423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1" name="Rectangle 2175">
                <a:extLst>
                  <a:ext uri="{FF2B5EF4-FFF2-40B4-BE49-F238E27FC236}">
                    <a16:creationId xmlns:a16="http://schemas.microsoft.com/office/drawing/2014/main" id="{E230720B-8163-0C9E-1D40-381301DBE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5867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2" name="Rectangle 2176">
                <a:extLst>
                  <a:ext uri="{FF2B5EF4-FFF2-40B4-BE49-F238E27FC236}">
                    <a16:creationId xmlns:a16="http://schemas.microsoft.com/office/drawing/2014/main" id="{68B7043D-3C58-D755-4222-06A022C7C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4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3" name="Rectangle 2177">
                <a:extLst>
                  <a:ext uri="{FF2B5EF4-FFF2-40B4-BE49-F238E27FC236}">
                    <a16:creationId xmlns:a16="http://schemas.microsoft.com/office/drawing/2014/main" id="{CFB8E99A-05CD-FB77-1A63-74AFA5832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603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4" name="Rectangle 2178">
                <a:extLst>
                  <a:ext uri="{FF2B5EF4-FFF2-40B4-BE49-F238E27FC236}">
                    <a16:creationId xmlns:a16="http://schemas.microsoft.com/office/drawing/2014/main" id="{BA0C90D9-5060-E001-76E1-57FA0F4E9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7" y="1057"/>
                <a:ext cx="28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Juli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5" name="Rectangle 2179">
                <a:extLst>
                  <a:ext uri="{FF2B5EF4-FFF2-40B4-BE49-F238E27FC236}">
                    <a16:creationId xmlns:a16="http://schemas.microsoft.com/office/drawing/2014/main" id="{5A1B177E-3801-4B18-6550-525D269D23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6" name="Rectangle 2180">
                <a:extLst>
                  <a:ext uri="{FF2B5EF4-FFF2-40B4-BE49-F238E27FC236}">
                    <a16:creationId xmlns:a16="http://schemas.microsoft.com/office/drawing/2014/main" id="{8AD9ACAF-94E1-206C-D200-81FD038F2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125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7" name="Rectangle 2181">
                <a:extLst>
                  <a:ext uri="{FF2B5EF4-FFF2-40B4-BE49-F238E27FC236}">
                    <a16:creationId xmlns:a16="http://schemas.microsoft.com/office/drawing/2014/main" id="{8A106735-71DA-68BA-B144-776F55FFB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8" name="Rectangle 2182">
                <a:extLst>
                  <a:ext uri="{FF2B5EF4-FFF2-40B4-BE49-F238E27FC236}">
                    <a16:creationId xmlns:a16="http://schemas.microsoft.com/office/drawing/2014/main" id="{96B7E209-C032-864F-BB63-21AFDC54C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1416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89" name="Rectangle 2183">
                <a:extLst>
                  <a:ext uri="{FF2B5EF4-FFF2-40B4-BE49-F238E27FC236}">
                    <a16:creationId xmlns:a16="http://schemas.microsoft.com/office/drawing/2014/main" id="{D1F0622D-68B8-45DB-7F14-470ABFA04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0" name="Rectangle 2184">
                <a:extLst>
                  <a:ext uri="{FF2B5EF4-FFF2-40B4-BE49-F238E27FC236}">
                    <a16:creationId xmlns:a16="http://schemas.microsoft.com/office/drawing/2014/main" id="{69042746-04C4-8BF3-1779-237E57C3F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1580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1" name="Rectangle 2185">
                <a:extLst>
                  <a:ext uri="{FF2B5EF4-FFF2-40B4-BE49-F238E27FC236}">
                    <a16:creationId xmlns:a16="http://schemas.microsoft.com/office/drawing/2014/main" id="{FDA38143-3E7F-D599-694B-584EC8776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2" name="Rectangle 2186">
                <a:extLst>
                  <a:ext uri="{FF2B5EF4-FFF2-40B4-BE49-F238E27FC236}">
                    <a16:creationId xmlns:a16="http://schemas.microsoft.com/office/drawing/2014/main" id="{0C321937-EA5E-3E9A-E455-7554D74C4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174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3" name="Rectangle 2187">
                <a:extLst>
                  <a:ext uri="{FF2B5EF4-FFF2-40B4-BE49-F238E27FC236}">
                    <a16:creationId xmlns:a16="http://schemas.microsoft.com/office/drawing/2014/main" id="{75FAADA2-7B2E-49F8-9F15-A20EFFD93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4" name="Rectangle 2188">
                <a:extLst>
                  <a:ext uri="{FF2B5EF4-FFF2-40B4-BE49-F238E27FC236}">
                    <a16:creationId xmlns:a16="http://schemas.microsoft.com/office/drawing/2014/main" id="{B9041227-CB41-59F2-F362-BAA91C91B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191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5" name="Rectangle 2189">
                <a:extLst>
                  <a:ext uri="{FF2B5EF4-FFF2-40B4-BE49-F238E27FC236}">
                    <a16:creationId xmlns:a16="http://schemas.microsoft.com/office/drawing/2014/main" id="{BCB9BB11-5B07-A05F-4877-844F434CC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6" name="Rectangle 2190">
                <a:extLst>
                  <a:ext uri="{FF2B5EF4-FFF2-40B4-BE49-F238E27FC236}">
                    <a16:creationId xmlns:a16="http://schemas.microsoft.com/office/drawing/2014/main" id="{6674089E-7EF8-B185-DCB1-F4E295580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07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7" name="Rectangle 2191">
                <a:extLst>
                  <a:ext uri="{FF2B5EF4-FFF2-40B4-BE49-F238E27FC236}">
                    <a16:creationId xmlns:a16="http://schemas.microsoft.com/office/drawing/2014/main" id="{AF310584-E10E-5FB8-FDC9-B7247E31C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8" name="Rectangle 2192">
                <a:extLst>
                  <a:ext uri="{FF2B5EF4-FFF2-40B4-BE49-F238E27FC236}">
                    <a16:creationId xmlns:a16="http://schemas.microsoft.com/office/drawing/2014/main" id="{0B2B2028-562F-6F34-CD64-44F14960E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241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99" name="Rectangle 2193">
                <a:extLst>
                  <a:ext uri="{FF2B5EF4-FFF2-40B4-BE49-F238E27FC236}">
                    <a16:creationId xmlns:a16="http://schemas.microsoft.com/office/drawing/2014/main" id="{7DDC1BD5-7BEB-FA2E-5A21-D47431E6F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2" y="2221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0" name="Rectangle 2194">
                <a:extLst>
                  <a:ext uri="{FF2B5EF4-FFF2-40B4-BE49-F238E27FC236}">
                    <a16:creationId xmlns:a16="http://schemas.microsoft.com/office/drawing/2014/main" id="{0BC230F8-442C-0043-3C3B-B43E59FD0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1" name="Rectangle 2195">
                <a:extLst>
                  <a:ext uri="{FF2B5EF4-FFF2-40B4-BE49-F238E27FC236}">
                    <a16:creationId xmlns:a16="http://schemas.microsoft.com/office/drawing/2014/main" id="{33A5CF55-18A9-0EBB-4985-9FE2F0A64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406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2" name="Rectangle 2196">
                <a:extLst>
                  <a:ext uri="{FF2B5EF4-FFF2-40B4-BE49-F238E27FC236}">
                    <a16:creationId xmlns:a16="http://schemas.microsoft.com/office/drawing/2014/main" id="{9C390311-0D13-1A24-1B41-D6ADEA50F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3" name="Rectangle 2197">
                <a:extLst>
                  <a:ext uri="{FF2B5EF4-FFF2-40B4-BE49-F238E27FC236}">
                    <a16:creationId xmlns:a16="http://schemas.microsoft.com/office/drawing/2014/main" id="{D698DB7F-6344-7A5F-E689-3A6BCBE2B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571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4" name="Rectangle 2198">
                <a:extLst>
                  <a:ext uri="{FF2B5EF4-FFF2-40B4-BE49-F238E27FC236}">
                    <a16:creationId xmlns:a16="http://schemas.microsoft.com/office/drawing/2014/main" id="{AC26C385-9D9E-CFDA-8DFD-953D1C6A7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5" name="Rectangle 2199">
                <a:extLst>
                  <a:ext uri="{FF2B5EF4-FFF2-40B4-BE49-F238E27FC236}">
                    <a16:creationId xmlns:a16="http://schemas.microsoft.com/office/drawing/2014/main" id="{D1093C4A-2ACC-0CAB-D1DA-0F917DE5D9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735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6" name="Rectangle 2200">
                <a:extLst>
                  <a:ext uri="{FF2B5EF4-FFF2-40B4-BE49-F238E27FC236}">
                    <a16:creationId xmlns:a16="http://schemas.microsoft.com/office/drawing/2014/main" id="{ED1185D5-3C61-864F-2B8C-04B16B79E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0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7" name="Rectangle 2201">
                <a:extLst>
                  <a:ext uri="{FF2B5EF4-FFF2-40B4-BE49-F238E27FC236}">
                    <a16:creationId xmlns:a16="http://schemas.microsoft.com/office/drawing/2014/main" id="{36303DE5-079E-A36C-C405-47D3A0B73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8" name="Rectangle 2202">
                <a:extLst>
                  <a:ext uri="{FF2B5EF4-FFF2-40B4-BE49-F238E27FC236}">
                    <a16:creationId xmlns:a16="http://schemas.microsoft.com/office/drawing/2014/main" id="{3F6F807F-674E-776D-25B6-9199A23A2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90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09" name="Rectangle 2203">
                <a:extLst>
                  <a:ext uri="{FF2B5EF4-FFF2-40B4-BE49-F238E27FC236}">
                    <a16:creationId xmlns:a16="http://schemas.microsoft.com/office/drawing/2014/main" id="{2E115DF2-3E79-3C87-701E-B9FED260E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0" name="Rectangle 2204">
                <a:extLst>
                  <a:ext uri="{FF2B5EF4-FFF2-40B4-BE49-F238E27FC236}">
                    <a16:creationId xmlns:a16="http://schemas.microsoft.com/office/drawing/2014/main" id="{51BA1644-5809-A57D-4D51-15D230AFB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306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1" name="Rectangle 2205">
                <a:extLst>
                  <a:ext uri="{FF2B5EF4-FFF2-40B4-BE49-F238E27FC236}">
                    <a16:creationId xmlns:a16="http://schemas.microsoft.com/office/drawing/2014/main" id="{81978380-C95A-0A0E-FB6E-894F738A3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2" name="Rectangle 2206">
                <a:extLst>
                  <a:ext uri="{FF2B5EF4-FFF2-40B4-BE49-F238E27FC236}">
                    <a16:creationId xmlns:a16="http://schemas.microsoft.com/office/drawing/2014/main" id="{F7EC8B3F-3A35-A802-F55A-B66216434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322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3" name="Rectangle 2207">
                <a:extLst>
                  <a:ext uri="{FF2B5EF4-FFF2-40B4-BE49-F238E27FC236}">
                    <a16:creationId xmlns:a16="http://schemas.microsoft.com/office/drawing/2014/main" id="{57FD5543-A415-ED66-2FCF-5EA7EE7F6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4" name="Rectangle 2208">
                <a:extLst>
                  <a:ext uri="{FF2B5EF4-FFF2-40B4-BE49-F238E27FC236}">
                    <a16:creationId xmlns:a16="http://schemas.microsoft.com/office/drawing/2014/main" id="{52167B64-D8CC-54DB-EFB5-E0C9CD1F7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339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5" name="Rectangle 2209">
                <a:extLst>
                  <a:ext uri="{FF2B5EF4-FFF2-40B4-BE49-F238E27FC236}">
                    <a16:creationId xmlns:a16="http://schemas.microsoft.com/office/drawing/2014/main" id="{92D4B0CF-589C-8741-6EE1-DAE5FF70A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2" y="3374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6" name="Rectangle 2210">
                <a:extLst>
                  <a:ext uri="{FF2B5EF4-FFF2-40B4-BE49-F238E27FC236}">
                    <a16:creationId xmlns:a16="http://schemas.microsoft.com/office/drawing/2014/main" id="{47175139-C4C1-64BB-CA6F-9E7307088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7" name="Rectangle 2211">
                <a:extLst>
                  <a:ext uri="{FF2B5EF4-FFF2-40B4-BE49-F238E27FC236}">
                    <a16:creationId xmlns:a16="http://schemas.microsoft.com/office/drawing/2014/main" id="{7E936562-3857-D79C-070B-6372D1BA2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355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8" name="Rectangle 2212">
                <a:extLst>
                  <a:ext uri="{FF2B5EF4-FFF2-40B4-BE49-F238E27FC236}">
                    <a16:creationId xmlns:a16="http://schemas.microsoft.com/office/drawing/2014/main" id="{BB8E3B1E-A271-A45D-5F66-956891FD07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19" name="Rectangle 2213">
                <a:extLst>
                  <a:ext uri="{FF2B5EF4-FFF2-40B4-BE49-F238E27FC236}">
                    <a16:creationId xmlns:a16="http://schemas.microsoft.com/office/drawing/2014/main" id="{3E56A3B3-F87B-0FFF-0AD3-89E900B4C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372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0" name="Rectangle 2214">
                <a:extLst>
                  <a:ext uri="{FF2B5EF4-FFF2-40B4-BE49-F238E27FC236}">
                    <a16:creationId xmlns:a16="http://schemas.microsoft.com/office/drawing/2014/main" id="{0ACC6D06-1905-AF9B-5A8F-B745440F9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1" name="Rectangle 2215">
                <a:extLst>
                  <a:ext uri="{FF2B5EF4-FFF2-40B4-BE49-F238E27FC236}">
                    <a16:creationId xmlns:a16="http://schemas.microsoft.com/office/drawing/2014/main" id="{00667238-356B-4FF3-DACA-F734332E5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3888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2" name="Rectangle 2216">
                <a:extLst>
                  <a:ext uri="{FF2B5EF4-FFF2-40B4-BE49-F238E27FC236}">
                    <a16:creationId xmlns:a16="http://schemas.microsoft.com/office/drawing/2014/main" id="{40A3CAC4-00E9-A299-6B39-919ECD295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3" name="Rectangle 2217">
                <a:extLst>
                  <a:ext uri="{FF2B5EF4-FFF2-40B4-BE49-F238E27FC236}">
                    <a16:creationId xmlns:a16="http://schemas.microsoft.com/office/drawing/2014/main" id="{98741844-B0E0-2FBC-4D2D-4D58647D8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405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4" name="Rectangle 2218">
                <a:extLst>
                  <a:ext uri="{FF2B5EF4-FFF2-40B4-BE49-F238E27FC236}">
                    <a16:creationId xmlns:a16="http://schemas.microsoft.com/office/drawing/2014/main" id="{BC6A160D-2297-A707-8C5C-F84FF0981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5" name="Rectangle 2219">
                <a:extLst>
                  <a:ext uri="{FF2B5EF4-FFF2-40B4-BE49-F238E27FC236}">
                    <a16:creationId xmlns:a16="http://schemas.microsoft.com/office/drawing/2014/main" id="{47C72836-B5FD-9C50-7D36-0F1F052F5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422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6" name="Rectangle 2220">
                <a:extLst>
                  <a:ext uri="{FF2B5EF4-FFF2-40B4-BE49-F238E27FC236}">
                    <a16:creationId xmlns:a16="http://schemas.microsoft.com/office/drawing/2014/main" id="{979B881D-539C-AA5E-0A21-6A94B238A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7" name="Rectangle 2221">
                <a:extLst>
                  <a:ext uri="{FF2B5EF4-FFF2-40B4-BE49-F238E27FC236}">
                    <a16:creationId xmlns:a16="http://schemas.microsoft.com/office/drawing/2014/main" id="{2F047D13-064C-23AA-0B70-243E3DE53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438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8" name="Rectangle 2222">
                <a:extLst>
                  <a:ext uri="{FF2B5EF4-FFF2-40B4-BE49-F238E27FC236}">
                    <a16:creationId xmlns:a16="http://schemas.microsoft.com/office/drawing/2014/main" id="{D57106AB-C61A-43ED-F539-5F331170E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29" name="Rectangle 2223">
                <a:extLst>
                  <a:ext uri="{FF2B5EF4-FFF2-40B4-BE49-F238E27FC236}">
                    <a16:creationId xmlns:a16="http://schemas.microsoft.com/office/drawing/2014/main" id="{0C15973B-C0C2-92F0-2FD8-A0FABCC23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454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0" name="Rectangle 2224">
                <a:extLst>
                  <a:ext uri="{FF2B5EF4-FFF2-40B4-BE49-F238E27FC236}">
                    <a16:creationId xmlns:a16="http://schemas.microsoft.com/office/drawing/2014/main" id="{085EC4A6-A7F4-FD6F-F7F2-70CAF5346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2" y="4529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1" name="Rectangle 2225">
                <a:extLst>
                  <a:ext uri="{FF2B5EF4-FFF2-40B4-BE49-F238E27FC236}">
                    <a16:creationId xmlns:a16="http://schemas.microsoft.com/office/drawing/2014/main" id="{4AEF7B80-DDF4-485D-5A3D-AB640BB29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2" name="Rectangle 2226">
                <a:extLst>
                  <a:ext uri="{FF2B5EF4-FFF2-40B4-BE49-F238E27FC236}">
                    <a16:creationId xmlns:a16="http://schemas.microsoft.com/office/drawing/2014/main" id="{A4C67B6A-88E5-3A92-0996-148A222D1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471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3" name="Rectangle 2227">
                <a:extLst>
                  <a:ext uri="{FF2B5EF4-FFF2-40B4-BE49-F238E27FC236}">
                    <a16:creationId xmlns:a16="http://schemas.microsoft.com/office/drawing/2014/main" id="{87090F4B-6370-057C-72A9-347D6B318A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4" name="Rectangle 2228">
                <a:extLst>
                  <a:ext uri="{FF2B5EF4-FFF2-40B4-BE49-F238E27FC236}">
                    <a16:creationId xmlns:a16="http://schemas.microsoft.com/office/drawing/2014/main" id="{C6DA6525-05A0-1D57-9D92-2E36CF3F5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4879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5" name="Rectangle 2229">
                <a:extLst>
                  <a:ext uri="{FF2B5EF4-FFF2-40B4-BE49-F238E27FC236}">
                    <a16:creationId xmlns:a16="http://schemas.microsoft.com/office/drawing/2014/main" id="{160A7C31-4F74-A0C6-B871-7F7DBC70A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6" name="Rectangle 2230">
                <a:extLst>
                  <a:ext uri="{FF2B5EF4-FFF2-40B4-BE49-F238E27FC236}">
                    <a16:creationId xmlns:a16="http://schemas.microsoft.com/office/drawing/2014/main" id="{141DC546-4FB1-9A45-28F6-8AF121700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5043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7" name="Rectangle 2231">
                <a:extLst>
                  <a:ext uri="{FF2B5EF4-FFF2-40B4-BE49-F238E27FC236}">
                    <a16:creationId xmlns:a16="http://schemas.microsoft.com/office/drawing/2014/main" id="{171E9302-5A30-B7B4-F297-0F0A50B89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8" name="Rectangle 2232">
                <a:extLst>
                  <a:ext uri="{FF2B5EF4-FFF2-40B4-BE49-F238E27FC236}">
                    <a16:creationId xmlns:a16="http://schemas.microsoft.com/office/drawing/2014/main" id="{C41F496B-032C-5BED-B1FD-71DAF15D9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520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39" name="Rectangle 2233">
                <a:extLst>
                  <a:ext uri="{FF2B5EF4-FFF2-40B4-BE49-F238E27FC236}">
                    <a16:creationId xmlns:a16="http://schemas.microsoft.com/office/drawing/2014/main" id="{BF93361A-7E85-79FC-BB48-91AF1F8D8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0" name="Rectangle 2234">
                <a:extLst>
                  <a:ext uri="{FF2B5EF4-FFF2-40B4-BE49-F238E27FC236}">
                    <a16:creationId xmlns:a16="http://schemas.microsoft.com/office/drawing/2014/main" id="{6BEFFB89-21BB-77B8-755B-2BCEEA76D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537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1" name="Rectangle 2235">
                <a:extLst>
                  <a:ext uri="{FF2B5EF4-FFF2-40B4-BE49-F238E27FC236}">
                    <a16:creationId xmlns:a16="http://schemas.microsoft.com/office/drawing/2014/main" id="{2BC471A6-227B-605B-244E-DDB2E6A73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2" name="Rectangle 2236">
                <a:extLst>
                  <a:ext uri="{FF2B5EF4-FFF2-40B4-BE49-F238E27FC236}">
                    <a16:creationId xmlns:a16="http://schemas.microsoft.com/office/drawing/2014/main" id="{4519FFD0-F389-E8D4-4807-1F9C29673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5537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3" name="Rectangle 2237">
                <a:extLst>
                  <a:ext uri="{FF2B5EF4-FFF2-40B4-BE49-F238E27FC236}">
                    <a16:creationId xmlns:a16="http://schemas.microsoft.com/office/drawing/2014/main" id="{1D3AE900-DA95-19EB-433E-6A3680ED0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4" name="Rectangle 2238">
                <a:extLst>
                  <a:ext uri="{FF2B5EF4-FFF2-40B4-BE49-F238E27FC236}">
                    <a16:creationId xmlns:a16="http://schemas.microsoft.com/office/drawing/2014/main" id="{6A8F9240-6EB8-3B97-3C03-52F235381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5702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5" name="Rectangle 2239">
                <a:extLst>
                  <a:ext uri="{FF2B5EF4-FFF2-40B4-BE49-F238E27FC236}">
                    <a16:creationId xmlns:a16="http://schemas.microsoft.com/office/drawing/2014/main" id="{6740FB0A-0FF9-A7D0-9A05-558549BF4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2" y="5684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6" name="Rectangle 2240">
                <a:extLst>
                  <a:ext uri="{FF2B5EF4-FFF2-40B4-BE49-F238E27FC236}">
                    <a16:creationId xmlns:a16="http://schemas.microsoft.com/office/drawing/2014/main" id="{469E30FC-6332-1AD6-C510-ACBE4A7CD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7" name="Rectangle 2241">
                <a:extLst>
                  <a:ext uri="{FF2B5EF4-FFF2-40B4-BE49-F238E27FC236}">
                    <a16:creationId xmlns:a16="http://schemas.microsoft.com/office/drawing/2014/main" id="{E862C04C-27D9-42E5-E098-072D9083B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5867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8" name="Rectangle 2242">
                <a:extLst>
                  <a:ext uri="{FF2B5EF4-FFF2-40B4-BE49-F238E27FC236}">
                    <a16:creationId xmlns:a16="http://schemas.microsoft.com/office/drawing/2014/main" id="{6CF0A620-1919-1E62-AC06-1ABF3906F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49" name="Rectangle 2243">
                <a:extLst>
                  <a:ext uri="{FF2B5EF4-FFF2-40B4-BE49-F238E27FC236}">
                    <a16:creationId xmlns:a16="http://schemas.microsoft.com/office/drawing/2014/main" id="{C8221AD1-36EC-0DC0-1CD1-3DF986C24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603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0" name="Rectangle 2244">
                <a:extLst>
                  <a:ext uri="{FF2B5EF4-FFF2-40B4-BE49-F238E27FC236}">
                    <a16:creationId xmlns:a16="http://schemas.microsoft.com/office/drawing/2014/main" id="{C8E34706-FB81-A8F5-1D97-9EB93E2B3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617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1" name="Rectangle 2245">
                <a:extLst>
                  <a:ext uri="{FF2B5EF4-FFF2-40B4-BE49-F238E27FC236}">
                    <a16:creationId xmlns:a16="http://schemas.microsoft.com/office/drawing/2014/main" id="{AE3C0351-E834-D10C-25D1-A5FB2D09B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6198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2" name="Rectangle 2246">
                <a:extLst>
                  <a:ext uri="{FF2B5EF4-FFF2-40B4-BE49-F238E27FC236}">
                    <a16:creationId xmlns:a16="http://schemas.microsoft.com/office/drawing/2014/main" id="{47337343-F9FE-F621-F921-1CEC682D4F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8" y="1057"/>
                <a:ext cx="670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Dezember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3" name="Rectangle 2247">
                <a:extLst>
                  <a:ext uri="{FF2B5EF4-FFF2-40B4-BE49-F238E27FC236}">
                    <a16:creationId xmlns:a16="http://schemas.microsoft.com/office/drawing/2014/main" id="{3D435C7D-547D-C178-38D0-3B664AB84A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4" name="Rectangle 2248">
                <a:extLst>
                  <a:ext uri="{FF2B5EF4-FFF2-40B4-BE49-F238E27FC236}">
                    <a16:creationId xmlns:a16="http://schemas.microsoft.com/office/drawing/2014/main" id="{059688FC-C4EA-5B01-C83C-D64304749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1251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5" name="Rectangle 2249">
                <a:extLst>
                  <a:ext uri="{FF2B5EF4-FFF2-40B4-BE49-F238E27FC236}">
                    <a16:creationId xmlns:a16="http://schemas.microsoft.com/office/drawing/2014/main" id="{A559E74A-69B8-A48C-D932-17971C6F9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0" y="1231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6" name="Rectangle 2250">
                <a:extLst>
                  <a:ext uri="{FF2B5EF4-FFF2-40B4-BE49-F238E27FC236}">
                    <a16:creationId xmlns:a16="http://schemas.microsoft.com/office/drawing/2014/main" id="{60145114-8FE6-8CD2-41A3-D447C5A768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7" name="Rectangle 2251">
                <a:extLst>
                  <a:ext uri="{FF2B5EF4-FFF2-40B4-BE49-F238E27FC236}">
                    <a16:creationId xmlns:a16="http://schemas.microsoft.com/office/drawing/2014/main" id="{7B8BA707-DD80-878F-67A3-D43395139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1416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8" name="Rectangle 2252">
                <a:extLst>
                  <a:ext uri="{FF2B5EF4-FFF2-40B4-BE49-F238E27FC236}">
                    <a16:creationId xmlns:a16="http://schemas.microsoft.com/office/drawing/2014/main" id="{7BF0E6D3-D568-2497-F1A2-ACB6CED79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59" name="Rectangle 2253">
                <a:extLst>
                  <a:ext uri="{FF2B5EF4-FFF2-40B4-BE49-F238E27FC236}">
                    <a16:creationId xmlns:a16="http://schemas.microsoft.com/office/drawing/2014/main" id="{6B15F057-D568-8A34-414E-FC7C0D885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158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0" name="Rectangle 2254">
                <a:extLst>
                  <a:ext uri="{FF2B5EF4-FFF2-40B4-BE49-F238E27FC236}">
                    <a16:creationId xmlns:a16="http://schemas.microsoft.com/office/drawing/2014/main" id="{A0A3C186-88CC-E957-DCD6-ADEAC1FF7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1" name="Rectangle 2255">
                <a:extLst>
                  <a:ext uri="{FF2B5EF4-FFF2-40B4-BE49-F238E27FC236}">
                    <a16:creationId xmlns:a16="http://schemas.microsoft.com/office/drawing/2014/main" id="{2DB647B3-129A-F690-D069-86785E4D5B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1745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2" name="Rectangle 2256">
                <a:extLst>
                  <a:ext uri="{FF2B5EF4-FFF2-40B4-BE49-F238E27FC236}">
                    <a16:creationId xmlns:a16="http://schemas.microsoft.com/office/drawing/2014/main" id="{F307C865-E8D2-D910-40CE-A7EE1080E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3" name="Rectangle 2257">
                <a:extLst>
                  <a:ext uri="{FF2B5EF4-FFF2-40B4-BE49-F238E27FC236}">
                    <a16:creationId xmlns:a16="http://schemas.microsoft.com/office/drawing/2014/main" id="{A9A7D686-ED00-EA7C-2AED-7F0187887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191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4" name="Rectangle 2258">
                <a:extLst>
                  <a:ext uri="{FF2B5EF4-FFF2-40B4-BE49-F238E27FC236}">
                    <a16:creationId xmlns:a16="http://schemas.microsoft.com/office/drawing/2014/main" id="{DC54FC7B-168F-E5A3-97F7-7239AED02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5" name="Rectangle 2259">
                <a:extLst>
                  <a:ext uri="{FF2B5EF4-FFF2-40B4-BE49-F238E27FC236}">
                    <a16:creationId xmlns:a16="http://schemas.microsoft.com/office/drawing/2014/main" id="{D958912F-95B0-6AB6-D1A6-E5BFAFE61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207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6" name="Rectangle 2260">
                <a:extLst>
                  <a:ext uri="{FF2B5EF4-FFF2-40B4-BE49-F238E27FC236}">
                    <a16:creationId xmlns:a16="http://schemas.microsoft.com/office/drawing/2014/main" id="{A7BEE864-2437-E61D-40FC-9A51EF127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7" name="Rectangle 2261">
                <a:extLst>
                  <a:ext uri="{FF2B5EF4-FFF2-40B4-BE49-F238E27FC236}">
                    <a16:creationId xmlns:a16="http://schemas.microsoft.com/office/drawing/2014/main" id="{9756AA35-1D74-D3D9-5398-7FF4F11D5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224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8" name="Rectangle 2262">
                <a:extLst>
                  <a:ext uri="{FF2B5EF4-FFF2-40B4-BE49-F238E27FC236}">
                    <a16:creationId xmlns:a16="http://schemas.microsoft.com/office/drawing/2014/main" id="{217FC244-E710-7926-501C-C863C0FBD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69" name="Rectangle 2263">
                <a:extLst>
                  <a:ext uri="{FF2B5EF4-FFF2-40B4-BE49-F238E27FC236}">
                    <a16:creationId xmlns:a16="http://schemas.microsoft.com/office/drawing/2014/main" id="{0186F95E-7E36-4A1D-5A9B-CC65A50D0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2406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0" name="Rectangle 2264">
                <a:extLst>
                  <a:ext uri="{FF2B5EF4-FFF2-40B4-BE49-F238E27FC236}">
                    <a16:creationId xmlns:a16="http://schemas.microsoft.com/office/drawing/2014/main" id="{2939CFE9-5112-9241-9CA0-F6BD286AB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0" y="2386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KW50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1" name="Rectangle 2265">
                <a:extLst>
                  <a:ext uri="{FF2B5EF4-FFF2-40B4-BE49-F238E27FC236}">
                    <a16:creationId xmlns:a16="http://schemas.microsoft.com/office/drawing/2014/main" id="{FFE57D80-2A45-FE5C-52F2-34B68FA1C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2" name="Rectangle 2266">
                <a:extLst>
                  <a:ext uri="{FF2B5EF4-FFF2-40B4-BE49-F238E27FC236}">
                    <a16:creationId xmlns:a16="http://schemas.microsoft.com/office/drawing/2014/main" id="{61AFF859-6A1F-6192-C5A7-7C1403A51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257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3" name="Rectangle 2267">
                <a:extLst>
                  <a:ext uri="{FF2B5EF4-FFF2-40B4-BE49-F238E27FC236}">
                    <a16:creationId xmlns:a16="http://schemas.microsoft.com/office/drawing/2014/main" id="{220EF594-21B0-9563-5A8F-7031FDE29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4" name="Rectangle 2268">
                <a:extLst>
                  <a:ext uri="{FF2B5EF4-FFF2-40B4-BE49-F238E27FC236}">
                    <a16:creationId xmlns:a16="http://schemas.microsoft.com/office/drawing/2014/main" id="{48D8B1E0-F626-EFC8-06FA-FD2F18CC1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2735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5" name="Rectangle 2269">
                <a:extLst>
                  <a:ext uri="{FF2B5EF4-FFF2-40B4-BE49-F238E27FC236}">
                    <a16:creationId xmlns:a16="http://schemas.microsoft.com/office/drawing/2014/main" id="{9B5A2DC6-3BE2-C15B-83C5-9D513AE5E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8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6" name="Rectangle 2270">
                <a:extLst>
                  <a:ext uri="{FF2B5EF4-FFF2-40B4-BE49-F238E27FC236}">
                    <a16:creationId xmlns:a16="http://schemas.microsoft.com/office/drawing/2014/main" id="{90D724DC-BA61-1E91-1F12-3B5B5A83C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2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7" name="Rectangle 2271">
                <a:extLst>
                  <a:ext uri="{FF2B5EF4-FFF2-40B4-BE49-F238E27FC236}">
                    <a16:creationId xmlns:a16="http://schemas.microsoft.com/office/drawing/2014/main" id="{F4C8FE2D-9218-686B-A351-AEEF1D64B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2900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8" name="Rectangle 2272">
                <a:extLst>
                  <a:ext uri="{FF2B5EF4-FFF2-40B4-BE49-F238E27FC236}">
                    <a16:creationId xmlns:a16="http://schemas.microsoft.com/office/drawing/2014/main" id="{99B0312C-21E5-680A-9F71-5D4D42EF2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79" name="Rectangle 2273">
                <a:extLst>
                  <a:ext uri="{FF2B5EF4-FFF2-40B4-BE49-F238E27FC236}">
                    <a16:creationId xmlns:a16="http://schemas.microsoft.com/office/drawing/2014/main" id="{DC704EA8-B8FF-D1E5-4C23-4168F20C5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306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0" name="Rectangle 2274">
                <a:extLst>
                  <a:ext uri="{FF2B5EF4-FFF2-40B4-BE49-F238E27FC236}">
                    <a16:creationId xmlns:a16="http://schemas.microsoft.com/office/drawing/2014/main" id="{93BE8C16-EA10-BE16-F087-2ACD79615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1" name="Rectangle 2275">
                <a:extLst>
                  <a:ext uri="{FF2B5EF4-FFF2-40B4-BE49-F238E27FC236}">
                    <a16:creationId xmlns:a16="http://schemas.microsoft.com/office/drawing/2014/main" id="{750CD9E6-9F39-D076-5A83-F873AC936B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322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2" name="Rectangle 2276">
                <a:extLst>
                  <a:ext uri="{FF2B5EF4-FFF2-40B4-BE49-F238E27FC236}">
                    <a16:creationId xmlns:a16="http://schemas.microsoft.com/office/drawing/2014/main" id="{16C7AA31-9904-5661-5BC9-D8F4644EA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3" name="Rectangle 2277">
                <a:extLst>
                  <a:ext uri="{FF2B5EF4-FFF2-40B4-BE49-F238E27FC236}">
                    <a16:creationId xmlns:a16="http://schemas.microsoft.com/office/drawing/2014/main" id="{817441B6-F437-79C0-D3B3-2C05E85B2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339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4" name="Rectangle 2278">
                <a:extLst>
                  <a:ext uri="{FF2B5EF4-FFF2-40B4-BE49-F238E27FC236}">
                    <a16:creationId xmlns:a16="http://schemas.microsoft.com/office/drawing/2014/main" id="{B7F28258-BC5F-186E-3305-BD97B3D17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5" name="Rectangle 2279">
                <a:extLst>
                  <a:ext uri="{FF2B5EF4-FFF2-40B4-BE49-F238E27FC236}">
                    <a16:creationId xmlns:a16="http://schemas.microsoft.com/office/drawing/2014/main" id="{C9FB06F3-A343-06E1-4A1C-2F05D6DB8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355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6" name="Rectangle 2280">
                <a:extLst>
                  <a:ext uri="{FF2B5EF4-FFF2-40B4-BE49-F238E27FC236}">
                    <a16:creationId xmlns:a16="http://schemas.microsoft.com/office/drawing/2014/main" id="{08B0FB10-3BEB-C008-4EF9-6F34DA1E2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0" y="3539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KW51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7" name="Rectangle 2281">
                <a:extLst>
                  <a:ext uri="{FF2B5EF4-FFF2-40B4-BE49-F238E27FC236}">
                    <a16:creationId xmlns:a16="http://schemas.microsoft.com/office/drawing/2014/main" id="{6E6EB13E-7AAD-ED59-266F-1745EF084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8" name="Rectangle 2282">
                <a:extLst>
                  <a:ext uri="{FF2B5EF4-FFF2-40B4-BE49-F238E27FC236}">
                    <a16:creationId xmlns:a16="http://schemas.microsoft.com/office/drawing/2014/main" id="{56609524-57F2-F3BA-6118-3B5351247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372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89" name="Rectangle 2283">
                <a:extLst>
                  <a:ext uri="{FF2B5EF4-FFF2-40B4-BE49-F238E27FC236}">
                    <a16:creationId xmlns:a16="http://schemas.microsoft.com/office/drawing/2014/main" id="{51C823E3-B433-E8AB-50F2-D7D61E3F2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0" name="Rectangle 2284">
                <a:extLst>
                  <a:ext uri="{FF2B5EF4-FFF2-40B4-BE49-F238E27FC236}">
                    <a16:creationId xmlns:a16="http://schemas.microsoft.com/office/drawing/2014/main" id="{6E61C821-D0DA-5BBD-FFDF-F5F39044D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3888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1" name="Rectangle 2285">
                <a:extLst>
                  <a:ext uri="{FF2B5EF4-FFF2-40B4-BE49-F238E27FC236}">
                    <a16:creationId xmlns:a16="http://schemas.microsoft.com/office/drawing/2014/main" id="{09EF71C4-38D6-71BC-1134-82BB49511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2" name="Rectangle 2286">
                <a:extLst>
                  <a:ext uri="{FF2B5EF4-FFF2-40B4-BE49-F238E27FC236}">
                    <a16:creationId xmlns:a16="http://schemas.microsoft.com/office/drawing/2014/main" id="{AB6827B3-93CA-3F5C-4966-DC06F6157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4055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3" name="Rectangle 2287">
                <a:extLst>
                  <a:ext uri="{FF2B5EF4-FFF2-40B4-BE49-F238E27FC236}">
                    <a16:creationId xmlns:a16="http://schemas.microsoft.com/office/drawing/2014/main" id="{FCD2E398-B2EF-246F-0E51-9C126FF89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4" name="Rectangle 2288">
                <a:extLst>
                  <a:ext uri="{FF2B5EF4-FFF2-40B4-BE49-F238E27FC236}">
                    <a16:creationId xmlns:a16="http://schemas.microsoft.com/office/drawing/2014/main" id="{752981A5-2F03-FCCB-57DB-9424A72BF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422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5" name="Rectangle 2289">
                <a:extLst>
                  <a:ext uri="{FF2B5EF4-FFF2-40B4-BE49-F238E27FC236}">
                    <a16:creationId xmlns:a16="http://schemas.microsoft.com/office/drawing/2014/main" id="{341BA6BB-C5B8-64F5-AA1E-615FB2017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6" name="Rectangle 2290">
                <a:extLst>
                  <a:ext uri="{FF2B5EF4-FFF2-40B4-BE49-F238E27FC236}">
                    <a16:creationId xmlns:a16="http://schemas.microsoft.com/office/drawing/2014/main" id="{F8EE92FE-B5DB-1AEE-125D-AA9D46A4C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438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7" name="Rectangle 2291">
                <a:extLst>
                  <a:ext uri="{FF2B5EF4-FFF2-40B4-BE49-F238E27FC236}">
                    <a16:creationId xmlns:a16="http://schemas.microsoft.com/office/drawing/2014/main" id="{C26F2072-D46A-DBA3-BECA-2B0A35B72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8" name="Rectangle 2292">
                <a:extLst>
                  <a:ext uri="{FF2B5EF4-FFF2-40B4-BE49-F238E27FC236}">
                    <a16:creationId xmlns:a16="http://schemas.microsoft.com/office/drawing/2014/main" id="{7B59D444-42FA-37AB-50CD-2A31F3A4E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454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99" name="Rectangle 2293">
                <a:extLst>
                  <a:ext uri="{FF2B5EF4-FFF2-40B4-BE49-F238E27FC236}">
                    <a16:creationId xmlns:a16="http://schemas.microsoft.com/office/drawing/2014/main" id="{89A4D1D1-9331-5B94-6706-91C4051DA4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0" name="Rectangle 2294">
                <a:extLst>
                  <a:ext uri="{FF2B5EF4-FFF2-40B4-BE49-F238E27FC236}">
                    <a16:creationId xmlns:a16="http://schemas.microsoft.com/office/drawing/2014/main" id="{AE01890B-1DFB-0D7B-F80C-763853B653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471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1" name="Rectangle 2295">
                <a:extLst>
                  <a:ext uri="{FF2B5EF4-FFF2-40B4-BE49-F238E27FC236}">
                    <a16:creationId xmlns:a16="http://schemas.microsoft.com/office/drawing/2014/main" id="{3FC63B69-5496-A148-5199-36C2443EB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0" y="4694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KW52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2" name="Rectangle 2296">
                <a:extLst>
                  <a:ext uri="{FF2B5EF4-FFF2-40B4-BE49-F238E27FC236}">
                    <a16:creationId xmlns:a16="http://schemas.microsoft.com/office/drawing/2014/main" id="{61C85E72-3BBE-1525-D855-28AD109E3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3" name="Rectangle 2297">
                <a:extLst>
                  <a:ext uri="{FF2B5EF4-FFF2-40B4-BE49-F238E27FC236}">
                    <a16:creationId xmlns:a16="http://schemas.microsoft.com/office/drawing/2014/main" id="{5AE492B4-6D93-47D9-068C-EB70C2D4F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487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4" name="Rectangle 2298">
                <a:extLst>
                  <a:ext uri="{FF2B5EF4-FFF2-40B4-BE49-F238E27FC236}">
                    <a16:creationId xmlns:a16="http://schemas.microsoft.com/office/drawing/2014/main" id="{872124C0-7CD7-7732-E69A-72FA986A8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5" name="Rectangle 2299">
                <a:extLst>
                  <a:ext uri="{FF2B5EF4-FFF2-40B4-BE49-F238E27FC236}">
                    <a16:creationId xmlns:a16="http://schemas.microsoft.com/office/drawing/2014/main" id="{0B436647-C11B-142D-231B-C10512CDD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5043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6" name="Rectangle 2300">
                <a:extLst>
                  <a:ext uri="{FF2B5EF4-FFF2-40B4-BE49-F238E27FC236}">
                    <a16:creationId xmlns:a16="http://schemas.microsoft.com/office/drawing/2014/main" id="{C81A3899-C71E-E6D3-74D5-AED49D9D6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1" y="5108"/>
                <a:ext cx="188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Heiligabend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7" name="Rectangle 2301">
                <a:extLst>
                  <a:ext uri="{FF2B5EF4-FFF2-40B4-BE49-F238E27FC236}">
                    <a16:creationId xmlns:a16="http://schemas.microsoft.com/office/drawing/2014/main" id="{66B5C092-26F9-8615-7CF2-66E2137D9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8" name="Rectangle 2302">
                <a:extLst>
                  <a:ext uri="{FF2B5EF4-FFF2-40B4-BE49-F238E27FC236}">
                    <a16:creationId xmlns:a16="http://schemas.microsoft.com/office/drawing/2014/main" id="{A237C61E-765A-1C9C-74D7-0ED89C027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5208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09" name="Rectangle 2303">
                <a:extLst>
                  <a:ext uri="{FF2B5EF4-FFF2-40B4-BE49-F238E27FC236}">
                    <a16:creationId xmlns:a16="http://schemas.microsoft.com/office/drawing/2014/main" id="{1242D1CC-961E-A42C-C612-84A6127FE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2" y="5273"/>
                <a:ext cx="41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1.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0" name="Rectangle 2304">
                <a:extLst>
                  <a:ext uri="{FF2B5EF4-FFF2-40B4-BE49-F238E27FC236}">
                    <a16:creationId xmlns:a16="http://schemas.microsoft.com/office/drawing/2014/main" id="{4FA87866-D6CD-6D84-A0FD-5A6318009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" y="5273"/>
                <a:ext cx="45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W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1" name="Rectangle 2305">
                <a:extLst>
                  <a:ext uri="{FF2B5EF4-FFF2-40B4-BE49-F238E27FC236}">
                    <a16:creationId xmlns:a16="http://schemas.microsoft.com/office/drawing/2014/main" id="{C2519813-6907-5B35-AFF0-D1E5E167B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5" y="5273"/>
                <a:ext cx="204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eihnachtstag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2" name="Rectangle 2306">
                <a:extLst>
                  <a:ext uri="{FF2B5EF4-FFF2-40B4-BE49-F238E27FC236}">
                    <a16:creationId xmlns:a16="http://schemas.microsoft.com/office/drawing/2014/main" id="{F91D8E4A-F6C2-37B8-714F-6AAC9603D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3" name="Rectangle 2307">
                <a:extLst>
                  <a:ext uri="{FF2B5EF4-FFF2-40B4-BE49-F238E27FC236}">
                    <a16:creationId xmlns:a16="http://schemas.microsoft.com/office/drawing/2014/main" id="{2BD50427-FBE4-6D91-439A-CEFE727FD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537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4" name="Rectangle 2308">
                <a:extLst>
                  <a:ext uri="{FF2B5EF4-FFF2-40B4-BE49-F238E27FC236}">
                    <a16:creationId xmlns:a16="http://schemas.microsoft.com/office/drawing/2014/main" id="{8294C187-EB22-5BA2-7AE5-54FA861BA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2" y="5437"/>
                <a:ext cx="41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2.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5" name="Rectangle 2309">
                <a:extLst>
                  <a:ext uri="{FF2B5EF4-FFF2-40B4-BE49-F238E27FC236}">
                    <a16:creationId xmlns:a16="http://schemas.microsoft.com/office/drawing/2014/main" id="{4E3174BA-D61B-C365-D784-27D161AEA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" y="5437"/>
                <a:ext cx="45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W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6" name="Rectangle 2310">
                <a:extLst>
                  <a:ext uri="{FF2B5EF4-FFF2-40B4-BE49-F238E27FC236}">
                    <a16:creationId xmlns:a16="http://schemas.microsoft.com/office/drawing/2014/main" id="{1A07A795-E896-F9CF-6277-08BD7A518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5" y="5437"/>
                <a:ext cx="204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eihnachtstag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7" name="Rectangle 2311">
                <a:extLst>
                  <a:ext uri="{FF2B5EF4-FFF2-40B4-BE49-F238E27FC236}">
                    <a16:creationId xmlns:a16="http://schemas.microsoft.com/office/drawing/2014/main" id="{22458BEA-FC43-3082-441D-82DEA6150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8" name="Rectangle 2312">
                <a:extLst>
                  <a:ext uri="{FF2B5EF4-FFF2-40B4-BE49-F238E27FC236}">
                    <a16:creationId xmlns:a16="http://schemas.microsoft.com/office/drawing/2014/main" id="{18450C72-2CFD-51BC-A89D-322DF02B9D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5537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19" name="Rectangle 2313">
                <a:extLst>
                  <a:ext uri="{FF2B5EF4-FFF2-40B4-BE49-F238E27FC236}">
                    <a16:creationId xmlns:a16="http://schemas.microsoft.com/office/drawing/2014/main" id="{3B9D6AB6-F7E4-ACE7-3EAF-35E63A80D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0" name="Rectangle 2314">
                <a:extLst>
                  <a:ext uri="{FF2B5EF4-FFF2-40B4-BE49-F238E27FC236}">
                    <a16:creationId xmlns:a16="http://schemas.microsoft.com/office/drawing/2014/main" id="{863074DF-56D6-E766-20C5-768C876E2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5702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1" name="Rectangle 2315">
                <a:extLst>
                  <a:ext uri="{FF2B5EF4-FFF2-40B4-BE49-F238E27FC236}">
                    <a16:creationId xmlns:a16="http://schemas.microsoft.com/office/drawing/2014/main" id="{79D85AF2-1450-12DE-A77D-6DFE25C8DE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2" name="Rectangle 2316">
                <a:extLst>
                  <a:ext uri="{FF2B5EF4-FFF2-40B4-BE49-F238E27FC236}">
                    <a16:creationId xmlns:a16="http://schemas.microsoft.com/office/drawing/2014/main" id="{27CD2E67-85DA-EA7D-F542-51FECBFD3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5867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3" name="Rectangle 2317">
                <a:extLst>
                  <a:ext uri="{FF2B5EF4-FFF2-40B4-BE49-F238E27FC236}">
                    <a16:creationId xmlns:a16="http://schemas.microsoft.com/office/drawing/2014/main" id="{9560ACB6-E82A-8725-E9FA-361D08BD0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50" y="5849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4" name="Rectangle 2318">
                <a:extLst>
                  <a:ext uri="{FF2B5EF4-FFF2-40B4-BE49-F238E27FC236}">
                    <a16:creationId xmlns:a16="http://schemas.microsoft.com/office/drawing/2014/main" id="{4D19E459-FA8B-9A75-D52F-E021D07FF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5" name="Rectangle 2319">
                <a:extLst>
                  <a:ext uri="{FF2B5EF4-FFF2-40B4-BE49-F238E27FC236}">
                    <a16:creationId xmlns:a16="http://schemas.microsoft.com/office/drawing/2014/main" id="{9068A52C-6BCE-0007-36F4-5D3C0B280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603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6" name="Rectangle 2320">
                <a:extLst>
                  <a:ext uri="{FF2B5EF4-FFF2-40B4-BE49-F238E27FC236}">
                    <a16:creationId xmlns:a16="http://schemas.microsoft.com/office/drawing/2014/main" id="{FA3477D7-1164-5E67-A59C-DB0AC8FFC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64" y="617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7" name="Rectangle 2321">
                <a:extLst>
                  <a:ext uri="{FF2B5EF4-FFF2-40B4-BE49-F238E27FC236}">
                    <a16:creationId xmlns:a16="http://schemas.microsoft.com/office/drawing/2014/main" id="{E1039F8F-521B-A82F-384C-29CD6E8AD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3" y="6198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8" name="Rectangle 2322">
                <a:extLst>
                  <a:ext uri="{FF2B5EF4-FFF2-40B4-BE49-F238E27FC236}">
                    <a16:creationId xmlns:a16="http://schemas.microsoft.com/office/drawing/2014/main" id="{A4735FF2-D875-A667-67AD-EE73F013B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8" y="6263"/>
                <a:ext cx="143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Silvester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29" name="Rectangle 2323">
                <a:extLst>
                  <a:ext uri="{FF2B5EF4-FFF2-40B4-BE49-F238E27FC236}">
                    <a16:creationId xmlns:a16="http://schemas.microsoft.com/office/drawing/2014/main" id="{54D79C09-28CB-B546-60BA-64DE525D9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91" y="1057"/>
                <a:ext cx="719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September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0" name="Rectangle 2324">
                <a:extLst>
                  <a:ext uri="{FF2B5EF4-FFF2-40B4-BE49-F238E27FC236}">
                    <a16:creationId xmlns:a16="http://schemas.microsoft.com/office/drawing/2014/main" id="{9DAC0ED9-31C9-3ED8-C556-235CDC99D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1" name="Rectangle 2325">
                <a:extLst>
                  <a:ext uri="{FF2B5EF4-FFF2-40B4-BE49-F238E27FC236}">
                    <a16:creationId xmlns:a16="http://schemas.microsoft.com/office/drawing/2014/main" id="{4D5D2F53-8B26-F016-DCD2-D702CA675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1251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2" name="Rectangle 2326">
                <a:extLst>
                  <a:ext uri="{FF2B5EF4-FFF2-40B4-BE49-F238E27FC236}">
                    <a16:creationId xmlns:a16="http://schemas.microsoft.com/office/drawing/2014/main" id="{7C01FB94-0BFD-8533-9D3C-3AF414EC7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6" y="1231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3" name="Rectangle 2327">
                <a:extLst>
                  <a:ext uri="{FF2B5EF4-FFF2-40B4-BE49-F238E27FC236}">
                    <a16:creationId xmlns:a16="http://schemas.microsoft.com/office/drawing/2014/main" id="{3A56EDC6-925A-55C1-B8D2-6ED43B3FD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4" name="Rectangle 2328">
                <a:extLst>
                  <a:ext uri="{FF2B5EF4-FFF2-40B4-BE49-F238E27FC236}">
                    <a16:creationId xmlns:a16="http://schemas.microsoft.com/office/drawing/2014/main" id="{22C04F71-32FF-94E5-D496-29994C3A4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1416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5" name="Rectangle 2329">
                <a:extLst>
                  <a:ext uri="{FF2B5EF4-FFF2-40B4-BE49-F238E27FC236}">
                    <a16:creationId xmlns:a16="http://schemas.microsoft.com/office/drawing/2014/main" id="{AE30FB22-24DF-8C4E-5F52-574026E73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6" name="Rectangle 2330">
                <a:extLst>
                  <a:ext uri="{FF2B5EF4-FFF2-40B4-BE49-F238E27FC236}">
                    <a16:creationId xmlns:a16="http://schemas.microsoft.com/office/drawing/2014/main" id="{2B47DDD2-9C1B-789A-D88F-F32FE1B65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158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7" name="Rectangle 2331">
                <a:extLst>
                  <a:ext uri="{FF2B5EF4-FFF2-40B4-BE49-F238E27FC236}">
                    <a16:creationId xmlns:a16="http://schemas.microsoft.com/office/drawing/2014/main" id="{23ABAFBD-1B72-96F5-B65F-63723CAA8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8" name="Rectangle 2332">
                <a:extLst>
                  <a:ext uri="{FF2B5EF4-FFF2-40B4-BE49-F238E27FC236}">
                    <a16:creationId xmlns:a16="http://schemas.microsoft.com/office/drawing/2014/main" id="{4BFE579D-7266-F3F6-78D6-EDF0337F6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1745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39" name="Rectangle 2333">
                <a:extLst>
                  <a:ext uri="{FF2B5EF4-FFF2-40B4-BE49-F238E27FC236}">
                    <a16:creationId xmlns:a16="http://schemas.microsoft.com/office/drawing/2014/main" id="{18EA2F56-C313-4D9E-29CA-E2511A957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0" name="Rectangle 2334">
                <a:extLst>
                  <a:ext uri="{FF2B5EF4-FFF2-40B4-BE49-F238E27FC236}">
                    <a16:creationId xmlns:a16="http://schemas.microsoft.com/office/drawing/2014/main" id="{DE0B325F-B49B-820E-51AE-D484AD941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191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1" name="Rectangle 2335">
                <a:extLst>
                  <a:ext uri="{FF2B5EF4-FFF2-40B4-BE49-F238E27FC236}">
                    <a16:creationId xmlns:a16="http://schemas.microsoft.com/office/drawing/2014/main" id="{A612E15B-2775-6C70-7615-89F74BB59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2" name="Rectangle 2336">
                <a:extLst>
                  <a:ext uri="{FF2B5EF4-FFF2-40B4-BE49-F238E27FC236}">
                    <a16:creationId xmlns:a16="http://schemas.microsoft.com/office/drawing/2014/main" id="{7055FAED-4D7A-F39A-BAEA-9E1F539ED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207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3" name="Rectangle 2337">
                <a:extLst>
                  <a:ext uri="{FF2B5EF4-FFF2-40B4-BE49-F238E27FC236}">
                    <a16:creationId xmlns:a16="http://schemas.microsoft.com/office/drawing/2014/main" id="{E987AE5E-4F00-1332-4D35-BB6160E98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4" name="Rectangle 2338">
                <a:extLst>
                  <a:ext uri="{FF2B5EF4-FFF2-40B4-BE49-F238E27FC236}">
                    <a16:creationId xmlns:a16="http://schemas.microsoft.com/office/drawing/2014/main" id="{0FAABE59-DFF2-F8C1-D408-906516CBA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224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5" name="Rectangle 2339">
                <a:extLst>
                  <a:ext uri="{FF2B5EF4-FFF2-40B4-BE49-F238E27FC236}">
                    <a16:creationId xmlns:a16="http://schemas.microsoft.com/office/drawing/2014/main" id="{303B660A-5BC2-8BC5-73A0-63BB83CA8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6" name="Rectangle 2340">
                <a:extLst>
                  <a:ext uri="{FF2B5EF4-FFF2-40B4-BE49-F238E27FC236}">
                    <a16:creationId xmlns:a16="http://schemas.microsoft.com/office/drawing/2014/main" id="{15926402-B0A7-501D-AF84-4B8461C90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2406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7" name="Rectangle 2341">
                <a:extLst>
                  <a:ext uri="{FF2B5EF4-FFF2-40B4-BE49-F238E27FC236}">
                    <a16:creationId xmlns:a16="http://schemas.microsoft.com/office/drawing/2014/main" id="{5B8D9DC5-E771-33FD-0C8E-BB027B594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6" y="2386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8" name="Rectangle 2342">
                <a:extLst>
                  <a:ext uri="{FF2B5EF4-FFF2-40B4-BE49-F238E27FC236}">
                    <a16:creationId xmlns:a16="http://schemas.microsoft.com/office/drawing/2014/main" id="{AD36EDA6-126A-70BD-7A1C-10CB22D55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49" name="Rectangle 2343">
                <a:extLst>
                  <a:ext uri="{FF2B5EF4-FFF2-40B4-BE49-F238E27FC236}">
                    <a16:creationId xmlns:a16="http://schemas.microsoft.com/office/drawing/2014/main" id="{8E9FCD7D-D475-6854-9316-BD29546309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257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0" name="Rectangle 2344">
                <a:extLst>
                  <a:ext uri="{FF2B5EF4-FFF2-40B4-BE49-F238E27FC236}">
                    <a16:creationId xmlns:a16="http://schemas.microsoft.com/office/drawing/2014/main" id="{00048E76-2925-1733-BFD4-9EE0356FB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1" name="Rectangle 2345">
                <a:extLst>
                  <a:ext uri="{FF2B5EF4-FFF2-40B4-BE49-F238E27FC236}">
                    <a16:creationId xmlns:a16="http://schemas.microsoft.com/office/drawing/2014/main" id="{8158EB0F-6329-5C44-21BA-C8AE0FA55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2735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2" name="Rectangle 2346">
                <a:extLst>
                  <a:ext uri="{FF2B5EF4-FFF2-40B4-BE49-F238E27FC236}">
                    <a16:creationId xmlns:a16="http://schemas.microsoft.com/office/drawing/2014/main" id="{5D69B25B-4580-E8DC-96FD-ECCDF6474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3" name="Rectangle 2347">
                <a:extLst>
                  <a:ext uri="{FF2B5EF4-FFF2-40B4-BE49-F238E27FC236}">
                    <a16:creationId xmlns:a16="http://schemas.microsoft.com/office/drawing/2014/main" id="{8167BFE0-D139-0B64-115E-FB0555B77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1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4" name="Rectangle 2348">
                <a:extLst>
                  <a:ext uri="{FF2B5EF4-FFF2-40B4-BE49-F238E27FC236}">
                    <a16:creationId xmlns:a16="http://schemas.microsoft.com/office/drawing/2014/main" id="{F19D9733-4022-7A52-4814-703D8EE9C5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2900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5" name="Rectangle 2349">
                <a:extLst>
                  <a:ext uri="{FF2B5EF4-FFF2-40B4-BE49-F238E27FC236}">
                    <a16:creationId xmlns:a16="http://schemas.microsoft.com/office/drawing/2014/main" id="{BA6A0145-6636-AAF0-9566-2CABD2E9A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6" name="Rectangle 2350">
                <a:extLst>
                  <a:ext uri="{FF2B5EF4-FFF2-40B4-BE49-F238E27FC236}">
                    <a16:creationId xmlns:a16="http://schemas.microsoft.com/office/drawing/2014/main" id="{785B68DC-A6B2-1432-E870-0BB51B45E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306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7" name="Rectangle 2351">
                <a:extLst>
                  <a:ext uri="{FF2B5EF4-FFF2-40B4-BE49-F238E27FC236}">
                    <a16:creationId xmlns:a16="http://schemas.microsoft.com/office/drawing/2014/main" id="{284B1DAB-A93B-4C87-D4A9-5AF092774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8" name="Rectangle 2352">
                <a:extLst>
                  <a:ext uri="{FF2B5EF4-FFF2-40B4-BE49-F238E27FC236}">
                    <a16:creationId xmlns:a16="http://schemas.microsoft.com/office/drawing/2014/main" id="{C57EDB1B-E402-981B-9BD6-F6E0B686C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322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59" name="Rectangle 2353">
                <a:extLst>
                  <a:ext uri="{FF2B5EF4-FFF2-40B4-BE49-F238E27FC236}">
                    <a16:creationId xmlns:a16="http://schemas.microsoft.com/office/drawing/2014/main" id="{15925EC6-CB46-71B0-A75E-E994575DCE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0" name="Rectangle 2354">
                <a:extLst>
                  <a:ext uri="{FF2B5EF4-FFF2-40B4-BE49-F238E27FC236}">
                    <a16:creationId xmlns:a16="http://schemas.microsoft.com/office/drawing/2014/main" id="{BF0FE470-3AF5-EF30-054B-5E2E4E298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339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1" name="Rectangle 2355">
                <a:extLst>
                  <a:ext uri="{FF2B5EF4-FFF2-40B4-BE49-F238E27FC236}">
                    <a16:creationId xmlns:a16="http://schemas.microsoft.com/office/drawing/2014/main" id="{6F14F3F2-4472-641E-4C03-B1E21C1FA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2" name="Rectangle 2356">
                <a:extLst>
                  <a:ext uri="{FF2B5EF4-FFF2-40B4-BE49-F238E27FC236}">
                    <a16:creationId xmlns:a16="http://schemas.microsoft.com/office/drawing/2014/main" id="{2F4A9445-24D5-3906-5043-7ADC88F97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355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3" name="Rectangle 2357">
                <a:extLst>
                  <a:ext uri="{FF2B5EF4-FFF2-40B4-BE49-F238E27FC236}">
                    <a16:creationId xmlns:a16="http://schemas.microsoft.com/office/drawing/2014/main" id="{FDDAEA37-892E-27C1-F89E-C3ABA17A8D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6" y="3539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4" name="Rectangle 2358">
                <a:extLst>
                  <a:ext uri="{FF2B5EF4-FFF2-40B4-BE49-F238E27FC236}">
                    <a16:creationId xmlns:a16="http://schemas.microsoft.com/office/drawing/2014/main" id="{7C67FFA7-8382-D210-C31B-C2DBCC2ADB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5" name="Rectangle 2359">
                <a:extLst>
                  <a:ext uri="{FF2B5EF4-FFF2-40B4-BE49-F238E27FC236}">
                    <a16:creationId xmlns:a16="http://schemas.microsoft.com/office/drawing/2014/main" id="{3AE6A9C2-F830-E01A-B8B2-C29C2910D2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372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6" name="Rectangle 2360">
                <a:extLst>
                  <a:ext uri="{FF2B5EF4-FFF2-40B4-BE49-F238E27FC236}">
                    <a16:creationId xmlns:a16="http://schemas.microsoft.com/office/drawing/2014/main" id="{61C5C18A-72AC-0659-D3B2-C352E9ABE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67" name="Rectangle 2361">
                <a:extLst>
                  <a:ext uri="{FF2B5EF4-FFF2-40B4-BE49-F238E27FC236}">
                    <a16:creationId xmlns:a16="http://schemas.microsoft.com/office/drawing/2014/main" id="{F045F1BA-D747-F413-7871-312D73B85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3888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726" name="Group 2563">
              <a:extLst>
                <a:ext uri="{FF2B5EF4-FFF2-40B4-BE49-F238E27FC236}">
                  <a16:creationId xmlns:a16="http://schemas.microsoft.com/office/drawing/2014/main" id="{A2D789D0-E361-6EF6-958C-10380827C1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1" y="1057"/>
              <a:ext cx="3665" cy="5277"/>
              <a:chOff x="3301" y="1057"/>
              <a:chExt cx="3665" cy="5277"/>
            </a:xfrm>
          </p:grpSpPr>
          <p:sp>
            <p:nvSpPr>
              <p:cNvPr id="8768" name="Rectangle 2363">
                <a:extLst>
                  <a:ext uri="{FF2B5EF4-FFF2-40B4-BE49-F238E27FC236}">
                    <a16:creationId xmlns:a16="http://schemas.microsoft.com/office/drawing/2014/main" id="{11B75E3D-A631-8982-29BD-F9760DAED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69" name="Rectangle 2364">
                <a:extLst>
                  <a:ext uri="{FF2B5EF4-FFF2-40B4-BE49-F238E27FC236}">
                    <a16:creationId xmlns:a16="http://schemas.microsoft.com/office/drawing/2014/main" id="{7F63961F-868D-D637-E88A-33D131DDF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4053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0" name="Rectangle 2365">
                <a:extLst>
                  <a:ext uri="{FF2B5EF4-FFF2-40B4-BE49-F238E27FC236}">
                    <a16:creationId xmlns:a16="http://schemas.microsoft.com/office/drawing/2014/main" id="{E40EA49D-A2BF-ACD5-6744-82E35166D7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1" name="Rectangle 2366">
                <a:extLst>
                  <a:ext uri="{FF2B5EF4-FFF2-40B4-BE49-F238E27FC236}">
                    <a16:creationId xmlns:a16="http://schemas.microsoft.com/office/drawing/2014/main" id="{B3BF1238-8986-3C04-EE67-D251973A8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422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2" name="Rectangle 2367">
                <a:extLst>
                  <a:ext uri="{FF2B5EF4-FFF2-40B4-BE49-F238E27FC236}">
                    <a16:creationId xmlns:a16="http://schemas.microsoft.com/office/drawing/2014/main" id="{3A83D725-D5A1-8678-5F20-6FA94B1B8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3" name="Rectangle 2368">
                <a:extLst>
                  <a:ext uri="{FF2B5EF4-FFF2-40B4-BE49-F238E27FC236}">
                    <a16:creationId xmlns:a16="http://schemas.microsoft.com/office/drawing/2014/main" id="{C3F3DA00-3D47-4F67-6541-3136EDE87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438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4" name="Rectangle 2369">
                <a:extLst>
                  <a:ext uri="{FF2B5EF4-FFF2-40B4-BE49-F238E27FC236}">
                    <a16:creationId xmlns:a16="http://schemas.microsoft.com/office/drawing/2014/main" id="{6B95FD80-FC9F-D959-94F7-41900EC8E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8" y="4449"/>
                <a:ext cx="45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W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5" name="Rectangle 2370">
                <a:extLst>
                  <a:ext uri="{FF2B5EF4-FFF2-40B4-BE49-F238E27FC236}">
                    <a16:creationId xmlns:a16="http://schemas.microsoft.com/office/drawing/2014/main" id="{9227B857-CFF1-9E54-E87A-1E8BA2118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6" y="4449"/>
                <a:ext cx="200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eltkindertag*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6" name="Rectangle 2371">
                <a:extLst>
                  <a:ext uri="{FF2B5EF4-FFF2-40B4-BE49-F238E27FC236}">
                    <a16:creationId xmlns:a16="http://schemas.microsoft.com/office/drawing/2014/main" id="{8EC7C6D1-AE32-0F8B-C6CD-9874499ED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7" name="Rectangle 2372">
                <a:extLst>
                  <a:ext uri="{FF2B5EF4-FFF2-40B4-BE49-F238E27FC236}">
                    <a16:creationId xmlns:a16="http://schemas.microsoft.com/office/drawing/2014/main" id="{94F9A2AC-CC4B-C1FF-E417-7F3F11B14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454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8" name="Rectangle 2373">
                <a:extLst>
                  <a:ext uri="{FF2B5EF4-FFF2-40B4-BE49-F238E27FC236}">
                    <a16:creationId xmlns:a16="http://schemas.microsoft.com/office/drawing/2014/main" id="{BE74E31C-6579-8472-60CB-793449BE0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79" name="Rectangle 2374">
                <a:extLst>
                  <a:ext uri="{FF2B5EF4-FFF2-40B4-BE49-F238E27FC236}">
                    <a16:creationId xmlns:a16="http://schemas.microsoft.com/office/drawing/2014/main" id="{570FC6C8-477D-CD5F-BC67-55D2DA47A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471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0" name="Rectangle 2375">
                <a:extLst>
                  <a:ext uri="{FF2B5EF4-FFF2-40B4-BE49-F238E27FC236}">
                    <a16:creationId xmlns:a16="http://schemas.microsoft.com/office/drawing/2014/main" id="{80F15FE2-B9CF-20F8-D1EA-D28A3007B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6" y="4694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1" name="Rectangle 2376">
                <a:extLst>
                  <a:ext uri="{FF2B5EF4-FFF2-40B4-BE49-F238E27FC236}">
                    <a16:creationId xmlns:a16="http://schemas.microsoft.com/office/drawing/2014/main" id="{4B91A8C1-EB03-5042-C7DE-EAAA06B72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2" name="Rectangle 2377">
                <a:extLst>
                  <a:ext uri="{FF2B5EF4-FFF2-40B4-BE49-F238E27FC236}">
                    <a16:creationId xmlns:a16="http://schemas.microsoft.com/office/drawing/2014/main" id="{FC9FFDE1-57C8-521F-C6A6-7A81C81FE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487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3" name="Rectangle 2378">
                <a:extLst>
                  <a:ext uri="{FF2B5EF4-FFF2-40B4-BE49-F238E27FC236}">
                    <a16:creationId xmlns:a16="http://schemas.microsoft.com/office/drawing/2014/main" id="{5C734297-A151-F5D1-7E3C-95D136758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4" name="Rectangle 2379">
                <a:extLst>
                  <a:ext uri="{FF2B5EF4-FFF2-40B4-BE49-F238E27FC236}">
                    <a16:creationId xmlns:a16="http://schemas.microsoft.com/office/drawing/2014/main" id="{6E3ADC8A-B449-EB32-49AE-416EA318C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5043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5" name="Rectangle 2380">
                <a:extLst>
                  <a:ext uri="{FF2B5EF4-FFF2-40B4-BE49-F238E27FC236}">
                    <a16:creationId xmlns:a16="http://schemas.microsoft.com/office/drawing/2014/main" id="{B37AC419-B562-E6C6-7A07-55B25BE0B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6" name="Rectangle 2381">
                <a:extLst>
                  <a:ext uri="{FF2B5EF4-FFF2-40B4-BE49-F238E27FC236}">
                    <a16:creationId xmlns:a16="http://schemas.microsoft.com/office/drawing/2014/main" id="{CE6DF801-3694-1B90-36B3-B936CC663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5208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7" name="Rectangle 2382">
                <a:extLst>
                  <a:ext uri="{FF2B5EF4-FFF2-40B4-BE49-F238E27FC236}">
                    <a16:creationId xmlns:a16="http://schemas.microsoft.com/office/drawing/2014/main" id="{434D6C52-2C11-3EFF-8C74-7554015A1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8" name="Rectangle 2383">
                <a:extLst>
                  <a:ext uri="{FF2B5EF4-FFF2-40B4-BE49-F238E27FC236}">
                    <a16:creationId xmlns:a16="http://schemas.microsoft.com/office/drawing/2014/main" id="{B9C70163-B0FB-3D3C-061E-9D1E9BDE28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537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89" name="Rectangle 2384">
                <a:extLst>
                  <a:ext uri="{FF2B5EF4-FFF2-40B4-BE49-F238E27FC236}">
                    <a16:creationId xmlns:a16="http://schemas.microsoft.com/office/drawing/2014/main" id="{2781AF1D-D03B-84DC-5EDD-0FCDA4B3D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0" name="Rectangle 2385">
                <a:extLst>
                  <a:ext uri="{FF2B5EF4-FFF2-40B4-BE49-F238E27FC236}">
                    <a16:creationId xmlns:a16="http://schemas.microsoft.com/office/drawing/2014/main" id="{E5336840-5941-E036-0FD1-0DF1998BA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5537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1" name="Rectangle 2386">
                <a:extLst>
                  <a:ext uri="{FF2B5EF4-FFF2-40B4-BE49-F238E27FC236}">
                    <a16:creationId xmlns:a16="http://schemas.microsoft.com/office/drawing/2014/main" id="{AD25F2B4-4D42-BAFA-9D3C-F488E9F4B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2" name="Rectangle 2387">
                <a:extLst>
                  <a:ext uri="{FF2B5EF4-FFF2-40B4-BE49-F238E27FC236}">
                    <a16:creationId xmlns:a16="http://schemas.microsoft.com/office/drawing/2014/main" id="{C1F4F708-7E38-C59C-C108-77D922120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5702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3" name="Rectangle 2388">
                <a:extLst>
                  <a:ext uri="{FF2B5EF4-FFF2-40B4-BE49-F238E27FC236}">
                    <a16:creationId xmlns:a16="http://schemas.microsoft.com/office/drawing/2014/main" id="{522A290D-FBFC-6810-F758-D1598B303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4" name="Rectangle 2389">
                <a:extLst>
                  <a:ext uri="{FF2B5EF4-FFF2-40B4-BE49-F238E27FC236}">
                    <a16:creationId xmlns:a16="http://schemas.microsoft.com/office/drawing/2014/main" id="{23CC2960-2819-4BA1-68DD-157DC8EB4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586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5" name="Rectangle 2390">
                <a:extLst>
                  <a:ext uri="{FF2B5EF4-FFF2-40B4-BE49-F238E27FC236}">
                    <a16:creationId xmlns:a16="http://schemas.microsoft.com/office/drawing/2014/main" id="{71006AEA-46B1-5808-DD26-5B93BAB5E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6" y="5845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KW40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6" name="Rectangle 2391">
                <a:extLst>
                  <a:ext uri="{FF2B5EF4-FFF2-40B4-BE49-F238E27FC236}">
                    <a16:creationId xmlns:a16="http://schemas.microsoft.com/office/drawing/2014/main" id="{4A2E368E-69C1-32AF-42C4-8E48A3A130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2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7" name="Rectangle 2392">
                <a:extLst>
                  <a:ext uri="{FF2B5EF4-FFF2-40B4-BE49-F238E27FC236}">
                    <a16:creationId xmlns:a16="http://schemas.microsoft.com/office/drawing/2014/main" id="{84015643-EA87-BA98-83C2-2B9BF56B1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1" y="603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8" name="Rectangle 2393">
                <a:extLst>
                  <a:ext uri="{FF2B5EF4-FFF2-40B4-BE49-F238E27FC236}">
                    <a16:creationId xmlns:a16="http://schemas.microsoft.com/office/drawing/2014/main" id="{F6AC29E1-2D67-636F-205E-9BEC061E9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8" y="1057"/>
                <a:ext cx="32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Juni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99" name="Rectangle 2394">
                <a:extLst>
                  <a:ext uri="{FF2B5EF4-FFF2-40B4-BE49-F238E27FC236}">
                    <a16:creationId xmlns:a16="http://schemas.microsoft.com/office/drawing/2014/main" id="{DAB9C253-FE45-3DEF-1237-DF0CCBC0C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0" name="Rectangle 2395">
                <a:extLst>
                  <a:ext uri="{FF2B5EF4-FFF2-40B4-BE49-F238E27FC236}">
                    <a16:creationId xmlns:a16="http://schemas.microsoft.com/office/drawing/2014/main" id="{61CFA4DE-337C-6732-EDD0-A46907D69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125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1" name="Rectangle 2396">
                <a:extLst>
                  <a:ext uri="{FF2B5EF4-FFF2-40B4-BE49-F238E27FC236}">
                    <a16:creationId xmlns:a16="http://schemas.microsoft.com/office/drawing/2014/main" id="{D5DF1AB3-0253-2F09-8AB2-2C85F3555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2" name="Rectangle 2397">
                <a:extLst>
                  <a:ext uri="{FF2B5EF4-FFF2-40B4-BE49-F238E27FC236}">
                    <a16:creationId xmlns:a16="http://schemas.microsoft.com/office/drawing/2014/main" id="{D8919C19-081D-7A81-4A0D-3170795FE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1416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3" name="Rectangle 2398">
                <a:extLst>
                  <a:ext uri="{FF2B5EF4-FFF2-40B4-BE49-F238E27FC236}">
                    <a16:creationId xmlns:a16="http://schemas.microsoft.com/office/drawing/2014/main" id="{9EE0D383-3231-8FC8-2888-A5D3D1173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5" y="1396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4" name="Rectangle 2399">
                <a:extLst>
                  <a:ext uri="{FF2B5EF4-FFF2-40B4-BE49-F238E27FC236}">
                    <a16:creationId xmlns:a16="http://schemas.microsoft.com/office/drawing/2014/main" id="{0CFC1C2B-D81F-FFDD-DA31-6CA2998D1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5" name="Rectangle 2400">
                <a:extLst>
                  <a:ext uri="{FF2B5EF4-FFF2-40B4-BE49-F238E27FC236}">
                    <a16:creationId xmlns:a16="http://schemas.microsoft.com/office/drawing/2014/main" id="{05101A46-8D17-C3AF-CCF9-1435A1304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158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6" name="Rectangle 2401">
                <a:extLst>
                  <a:ext uri="{FF2B5EF4-FFF2-40B4-BE49-F238E27FC236}">
                    <a16:creationId xmlns:a16="http://schemas.microsoft.com/office/drawing/2014/main" id="{524A6C71-3965-CDE2-C355-35E85EF86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7" name="Rectangle 2402">
                <a:extLst>
                  <a:ext uri="{FF2B5EF4-FFF2-40B4-BE49-F238E27FC236}">
                    <a16:creationId xmlns:a16="http://schemas.microsoft.com/office/drawing/2014/main" id="{814ACBE8-5139-D33A-74F0-D3F77F28B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1745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8" name="Rectangle 2403">
                <a:extLst>
                  <a:ext uri="{FF2B5EF4-FFF2-40B4-BE49-F238E27FC236}">
                    <a16:creationId xmlns:a16="http://schemas.microsoft.com/office/drawing/2014/main" id="{4CE01EB3-7209-03D4-EF43-C8A16F1D4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09" name="Rectangle 2404">
                <a:extLst>
                  <a:ext uri="{FF2B5EF4-FFF2-40B4-BE49-F238E27FC236}">
                    <a16:creationId xmlns:a16="http://schemas.microsoft.com/office/drawing/2014/main" id="{51D8156B-2B2A-BC5F-1D0F-CA7124756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1910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0" name="Rectangle 2405">
                <a:extLst>
                  <a:ext uri="{FF2B5EF4-FFF2-40B4-BE49-F238E27FC236}">
                    <a16:creationId xmlns:a16="http://schemas.microsoft.com/office/drawing/2014/main" id="{41C7AE94-4673-82A6-DF12-33E62C0F3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1" name="Rectangle 2406">
                <a:extLst>
                  <a:ext uri="{FF2B5EF4-FFF2-40B4-BE49-F238E27FC236}">
                    <a16:creationId xmlns:a16="http://schemas.microsoft.com/office/drawing/2014/main" id="{6FF295FC-FFFC-1E4B-4B06-A3C465ED0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207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2" name="Rectangle 2407">
                <a:extLst>
                  <a:ext uri="{FF2B5EF4-FFF2-40B4-BE49-F238E27FC236}">
                    <a16:creationId xmlns:a16="http://schemas.microsoft.com/office/drawing/2014/main" id="{31E30F01-D63B-62BE-DC0C-C093B4D26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3" name="Rectangle 2408">
                <a:extLst>
                  <a:ext uri="{FF2B5EF4-FFF2-40B4-BE49-F238E27FC236}">
                    <a16:creationId xmlns:a16="http://schemas.microsoft.com/office/drawing/2014/main" id="{A583BA76-3BD7-A3E4-64D1-BE1ECF8F7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224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4" name="Rectangle 2409">
                <a:extLst>
                  <a:ext uri="{FF2B5EF4-FFF2-40B4-BE49-F238E27FC236}">
                    <a16:creationId xmlns:a16="http://schemas.microsoft.com/office/drawing/2014/main" id="{54D59589-845E-B3F9-4E1B-82A428FCC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5" name="Rectangle 2410">
                <a:extLst>
                  <a:ext uri="{FF2B5EF4-FFF2-40B4-BE49-F238E27FC236}">
                    <a16:creationId xmlns:a16="http://schemas.microsoft.com/office/drawing/2014/main" id="{FAD9D054-380C-6A0C-B63C-3086BE7C6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240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6" name="Rectangle 2411">
                <a:extLst>
                  <a:ext uri="{FF2B5EF4-FFF2-40B4-BE49-F238E27FC236}">
                    <a16:creationId xmlns:a16="http://schemas.microsoft.com/office/drawing/2014/main" id="{30F8AE25-7AE1-B616-9A46-B60041BFE1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9" y="2470"/>
                <a:ext cx="237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Pfingstsonntag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7" name="Rectangle 2412">
                <a:extLst>
                  <a:ext uri="{FF2B5EF4-FFF2-40B4-BE49-F238E27FC236}">
                    <a16:creationId xmlns:a16="http://schemas.microsoft.com/office/drawing/2014/main" id="{7D1CBC82-589E-EEE1-626A-CE360F5D2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8" name="Rectangle 2413">
                <a:extLst>
                  <a:ext uri="{FF2B5EF4-FFF2-40B4-BE49-F238E27FC236}">
                    <a16:creationId xmlns:a16="http://schemas.microsoft.com/office/drawing/2014/main" id="{F193635A-6C6A-349D-4F3B-015129031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2571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19" name="Rectangle 2414">
                <a:extLst>
                  <a:ext uri="{FF2B5EF4-FFF2-40B4-BE49-F238E27FC236}">
                    <a16:creationId xmlns:a16="http://schemas.microsoft.com/office/drawing/2014/main" id="{99751230-48F5-1612-D36A-8775B7A69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5" y="2551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0" name="Rectangle 2415">
                <a:extLst>
                  <a:ext uri="{FF2B5EF4-FFF2-40B4-BE49-F238E27FC236}">
                    <a16:creationId xmlns:a16="http://schemas.microsoft.com/office/drawing/2014/main" id="{1E38D592-6248-ECFC-F09E-F7F129CA5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7" y="2635"/>
                <a:ext cx="229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Pfingstmontag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1" name="Rectangle 2416">
                <a:extLst>
                  <a:ext uri="{FF2B5EF4-FFF2-40B4-BE49-F238E27FC236}">
                    <a16:creationId xmlns:a16="http://schemas.microsoft.com/office/drawing/2014/main" id="{BECD327E-5E7D-F9BB-F33C-2E38E1E8A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2" name="Rectangle 2417">
                <a:extLst>
                  <a:ext uri="{FF2B5EF4-FFF2-40B4-BE49-F238E27FC236}">
                    <a16:creationId xmlns:a16="http://schemas.microsoft.com/office/drawing/2014/main" id="{175F7778-FBFD-3AA5-5179-C3435D2B3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273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3" name="Rectangle 2418">
                <a:extLst>
                  <a:ext uri="{FF2B5EF4-FFF2-40B4-BE49-F238E27FC236}">
                    <a16:creationId xmlns:a16="http://schemas.microsoft.com/office/drawing/2014/main" id="{120BD4EC-8822-BB56-1878-91500FA4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0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4" name="Rectangle 2419">
                <a:extLst>
                  <a:ext uri="{FF2B5EF4-FFF2-40B4-BE49-F238E27FC236}">
                    <a16:creationId xmlns:a16="http://schemas.microsoft.com/office/drawing/2014/main" id="{615EBE12-4C33-3087-E2B7-9FBA3E4F0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5" name="Rectangle 2420">
                <a:extLst>
                  <a:ext uri="{FF2B5EF4-FFF2-40B4-BE49-F238E27FC236}">
                    <a16:creationId xmlns:a16="http://schemas.microsoft.com/office/drawing/2014/main" id="{88419243-34F9-B710-3AE1-EF8AA1AB8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2900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6" name="Rectangle 2421">
                <a:extLst>
                  <a:ext uri="{FF2B5EF4-FFF2-40B4-BE49-F238E27FC236}">
                    <a16:creationId xmlns:a16="http://schemas.microsoft.com/office/drawing/2014/main" id="{04CA1E89-ACD9-A223-72F0-B8B814051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7" name="Rectangle 2422">
                <a:extLst>
                  <a:ext uri="{FF2B5EF4-FFF2-40B4-BE49-F238E27FC236}">
                    <a16:creationId xmlns:a16="http://schemas.microsoft.com/office/drawing/2014/main" id="{F0A7508B-B0B9-4454-4CCD-BC63459CC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3065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8" name="Rectangle 2423">
                <a:extLst>
                  <a:ext uri="{FF2B5EF4-FFF2-40B4-BE49-F238E27FC236}">
                    <a16:creationId xmlns:a16="http://schemas.microsoft.com/office/drawing/2014/main" id="{62B85947-63F2-765B-F07A-6369C2527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29" name="Rectangle 2424">
                <a:extLst>
                  <a:ext uri="{FF2B5EF4-FFF2-40B4-BE49-F238E27FC236}">
                    <a16:creationId xmlns:a16="http://schemas.microsoft.com/office/drawing/2014/main" id="{53D94EFC-6BB7-CD18-3597-733D0AE0E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322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0" name="Rectangle 2425">
                <a:extLst>
                  <a:ext uri="{FF2B5EF4-FFF2-40B4-BE49-F238E27FC236}">
                    <a16:creationId xmlns:a16="http://schemas.microsoft.com/office/drawing/2014/main" id="{20634711-6EDC-99E5-CCE5-519090B2D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1" name="Rectangle 2426">
                <a:extLst>
                  <a:ext uri="{FF2B5EF4-FFF2-40B4-BE49-F238E27FC236}">
                    <a16:creationId xmlns:a16="http://schemas.microsoft.com/office/drawing/2014/main" id="{3C8542D3-033B-BE5A-E0C4-B1C24C44A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339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2" name="Rectangle 2427">
                <a:extLst>
                  <a:ext uri="{FF2B5EF4-FFF2-40B4-BE49-F238E27FC236}">
                    <a16:creationId xmlns:a16="http://schemas.microsoft.com/office/drawing/2014/main" id="{4661C5DB-468A-2676-2CBD-B75E63307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3" name="Rectangle 2428">
                <a:extLst>
                  <a:ext uri="{FF2B5EF4-FFF2-40B4-BE49-F238E27FC236}">
                    <a16:creationId xmlns:a16="http://schemas.microsoft.com/office/drawing/2014/main" id="{3DC0AB87-53B0-BB91-7B43-AEC3289071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355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4" name="Rectangle 2429">
                <a:extLst>
                  <a:ext uri="{FF2B5EF4-FFF2-40B4-BE49-F238E27FC236}">
                    <a16:creationId xmlns:a16="http://schemas.microsoft.com/office/drawing/2014/main" id="{FBCF8F56-6258-14A7-2EA7-345CCB275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5" name="Rectangle 2430">
                <a:extLst>
                  <a:ext uri="{FF2B5EF4-FFF2-40B4-BE49-F238E27FC236}">
                    <a16:creationId xmlns:a16="http://schemas.microsoft.com/office/drawing/2014/main" id="{D351B5C1-8290-5798-6713-902955F24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372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6" name="Rectangle 2431">
                <a:extLst>
                  <a:ext uri="{FF2B5EF4-FFF2-40B4-BE49-F238E27FC236}">
                    <a16:creationId xmlns:a16="http://schemas.microsoft.com/office/drawing/2014/main" id="{F8360015-87DE-059C-E1F6-F8C679718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5" y="3706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7" name="Rectangle 2432">
                <a:extLst>
                  <a:ext uri="{FF2B5EF4-FFF2-40B4-BE49-F238E27FC236}">
                    <a16:creationId xmlns:a16="http://schemas.microsoft.com/office/drawing/2014/main" id="{6A459252-F558-ED48-1747-0533972E1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8" name="Rectangle 2433">
                <a:extLst>
                  <a:ext uri="{FF2B5EF4-FFF2-40B4-BE49-F238E27FC236}">
                    <a16:creationId xmlns:a16="http://schemas.microsoft.com/office/drawing/2014/main" id="{886C131D-CE92-273B-B13A-3D313ABA8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3888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39" name="Rectangle 2434">
                <a:extLst>
                  <a:ext uri="{FF2B5EF4-FFF2-40B4-BE49-F238E27FC236}">
                    <a16:creationId xmlns:a16="http://schemas.microsoft.com/office/drawing/2014/main" id="{FEFE21F7-05DB-AB5F-33B3-0C2621C3C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0" name="Rectangle 2435">
                <a:extLst>
                  <a:ext uri="{FF2B5EF4-FFF2-40B4-BE49-F238E27FC236}">
                    <a16:creationId xmlns:a16="http://schemas.microsoft.com/office/drawing/2014/main" id="{2CAB8BCB-0F12-B48A-4643-299C0CC14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4053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1" name="Rectangle 2436">
                <a:extLst>
                  <a:ext uri="{FF2B5EF4-FFF2-40B4-BE49-F238E27FC236}">
                    <a16:creationId xmlns:a16="http://schemas.microsoft.com/office/drawing/2014/main" id="{6406B454-CD43-D84E-4315-1C6CE9FA4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2" name="Rectangle 2437">
                <a:extLst>
                  <a:ext uri="{FF2B5EF4-FFF2-40B4-BE49-F238E27FC236}">
                    <a16:creationId xmlns:a16="http://schemas.microsoft.com/office/drawing/2014/main" id="{497A8DA4-1A17-10F8-D4C7-C6889F5CC2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4220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3" name="Rectangle 2438">
                <a:extLst>
                  <a:ext uri="{FF2B5EF4-FFF2-40B4-BE49-F238E27FC236}">
                    <a16:creationId xmlns:a16="http://schemas.microsoft.com/office/drawing/2014/main" id="{53D705FD-E734-53D1-9146-43D620591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4284"/>
                <a:ext cx="229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Fronleichnam*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4" name="Rectangle 2439">
                <a:extLst>
                  <a:ext uri="{FF2B5EF4-FFF2-40B4-BE49-F238E27FC236}">
                    <a16:creationId xmlns:a16="http://schemas.microsoft.com/office/drawing/2014/main" id="{D9F78438-90A1-F392-9933-8CD931E27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5" name="Rectangle 2440">
                <a:extLst>
                  <a:ext uri="{FF2B5EF4-FFF2-40B4-BE49-F238E27FC236}">
                    <a16:creationId xmlns:a16="http://schemas.microsoft.com/office/drawing/2014/main" id="{135C645A-8837-6FA7-2C16-6407EB7F2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438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6" name="Rectangle 2441">
                <a:extLst>
                  <a:ext uri="{FF2B5EF4-FFF2-40B4-BE49-F238E27FC236}">
                    <a16:creationId xmlns:a16="http://schemas.microsoft.com/office/drawing/2014/main" id="{9A2AC014-8D8D-5130-748F-58BE98D07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7" name="Rectangle 2442">
                <a:extLst>
                  <a:ext uri="{FF2B5EF4-FFF2-40B4-BE49-F238E27FC236}">
                    <a16:creationId xmlns:a16="http://schemas.microsoft.com/office/drawing/2014/main" id="{CBA52BB0-A18C-51F2-BA68-1228F5FE3E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4549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8" name="Rectangle 2443">
                <a:extLst>
                  <a:ext uri="{FF2B5EF4-FFF2-40B4-BE49-F238E27FC236}">
                    <a16:creationId xmlns:a16="http://schemas.microsoft.com/office/drawing/2014/main" id="{F87EA8C6-6B33-5F8D-038E-90A7A6A16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49" name="Rectangle 2444">
                <a:extLst>
                  <a:ext uri="{FF2B5EF4-FFF2-40B4-BE49-F238E27FC236}">
                    <a16:creationId xmlns:a16="http://schemas.microsoft.com/office/drawing/2014/main" id="{452991C0-3DDA-1AE6-40FC-510DB4BB0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4714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0" name="Rectangle 2445">
                <a:extLst>
                  <a:ext uri="{FF2B5EF4-FFF2-40B4-BE49-F238E27FC236}">
                    <a16:creationId xmlns:a16="http://schemas.microsoft.com/office/drawing/2014/main" id="{879873C1-3F9B-11A2-A5DE-2DA6C21F6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1" name="Rectangle 2446">
                <a:extLst>
                  <a:ext uri="{FF2B5EF4-FFF2-40B4-BE49-F238E27FC236}">
                    <a16:creationId xmlns:a16="http://schemas.microsoft.com/office/drawing/2014/main" id="{8A56B8AF-690F-5B90-7881-B7FFF2768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4879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2" name="Rectangle 2447">
                <a:extLst>
                  <a:ext uri="{FF2B5EF4-FFF2-40B4-BE49-F238E27FC236}">
                    <a16:creationId xmlns:a16="http://schemas.microsoft.com/office/drawing/2014/main" id="{F4ED9D26-3785-8D4A-2D80-94ACF40FD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5" y="4859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3" name="Rectangle 2448">
                <a:extLst>
                  <a:ext uri="{FF2B5EF4-FFF2-40B4-BE49-F238E27FC236}">
                    <a16:creationId xmlns:a16="http://schemas.microsoft.com/office/drawing/2014/main" id="{D3D4504D-D866-145A-D811-45D5BDB3A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4" name="Rectangle 2449">
                <a:extLst>
                  <a:ext uri="{FF2B5EF4-FFF2-40B4-BE49-F238E27FC236}">
                    <a16:creationId xmlns:a16="http://schemas.microsoft.com/office/drawing/2014/main" id="{40863DF3-BB39-DACF-36CB-1CF2BF5D0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5043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5" name="Rectangle 2450">
                <a:extLst>
                  <a:ext uri="{FF2B5EF4-FFF2-40B4-BE49-F238E27FC236}">
                    <a16:creationId xmlns:a16="http://schemas.microsoft.com/office/drawing/2014/main" id="{E3AE8D89-5079-0012-A5F7-BB9541C8F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6" name="Rectangle 2451">
                <a:extLst>
                  <a:ext uri="{FF2B5EF4-FFF2-40B4-BE49-F238E27FC236}">
                    <a16:creationId xmlns:a16="http://schemas.microsoft.com/office/drawing/2014/main" id="{7144D64E-2188-61C1-E188-95FFFCD9F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5208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7" name="Rectangle 2452">
                <a:extLst>
                  <a:ext uri="{FF2B5EF4-FFF2-40B4-BE49-F238E27FC236}">
                    <a16:creationId xmlns:a16="http://schemas.microsoft.com/office/drawing/2014/main" id="{E9FD1600-4BF8-4FD4-E6E0-76333A2C8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8" name="Rectangle 2453">
                <a:extLst>
                  <a:ext uri="{FF2B5EF4-FFF2-40B4-BE49-F238E27FC236}">
                    <a16:creationId xmlns:a16="http://schemas.microsoft.com/office/drawing/2014/main" id="{8F86F6CB-C159-580D-A457-5DC9DD8F6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5373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59" name="Rectangle 2454">
                <a:extLst>
                  <a:ext uri="{FF2B5EF4-FFF2-40B4-BE49-F238E27FC236}">
                    <a16:creationId xmlns:a16="http://schemas.microsoft.com/office/drawing/2014/main" id="{E941C86D-CA75-50A0-56F9-928940AD8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0" name="Rectangle 2455">
                <a:extLst>
                  <a:ext uri="{FF2B5EF4-FFF2-40B4-BE49-F238E27FC236}">
                    <a16:creationId xmlns:a16="http://schemas.microsoft.com/office/drawing/2014/main" id="{CCBBECDB-40DE-D214-9776-E0AFA062D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5537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1" name="Rectangle 2456">
                <a:extLst>
                  <a:ext uri="{FF2B5EF4-FFF2-40B4-BE49-F238E27FC236}">
                    <a16:creationId xmlns:a16="http://schemas.microsoft.com/office/drawing/2014/main" id="{D078B269-18F2-960B-49F0-54247FA4A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2" name="Rectangle 2457">
                <a:extLst>
                  <a:ext uri="{FF2B5EF4-FFF2-40B4-BE49-F238E27FC236}">
                    <a16:creationId xmlns:a16="http://schemas.microsoft.com/office/drawing/2014/main" id="{10809E2B-5EB5-67FD-698B-D558E785C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5702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3" name="Rectangle 2458">
                <a:extLst>
                  <a:ext uri="{FF2B5EF4-FFF2-40B4-BE49-F238E27FC236}">
                    <a16:creationId xmlns:a16="http://schemas.microsoft.com/office/drawing/2014/main" id="{FFBE82B5-D220-317D-2A84-CD5DD2466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4" name="Rectangle 2459">
                <a:extLst>
                  <a:ext uri="{FF2B5EF4-FFF2-40B4-BE49-F238E27FC236}">
                    <a16:creationId xmlns:a16="http://schemas.microsoft.com/office/drawing/2014/main" id="{C813852F-989D-B110-4E95-AF2B9CC7F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5867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5" name="Rectangle 2460">
                <a:extLst>
                  <a:ext uri="{FF2B5EF4-FFF2-40B4-BE49-F238E27FC236}">
                    <a16:creationId xmlns:a16="http://schemas.microsoft.com/office/drawing/2014/main" id="{0D87D846-229A-BD9A-F334-6F8B09201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9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6" name="Rectangle 2461">
                <a:extLst>
                  <a:ext uri="{FF2B5EF4-FFF2-40B4-BE49-F238E27FC236}">
                    <a16:creationId xmlns:a16="http://schemas.microsoft.com/office/drawing/2014/main" id="{2596B9BD-FAA6-9FC1-197E-FA285D03D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8" y="6034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7" name="Rectangle 2462">
                <a:extLst>
                  <a:ext uri="{FF2B5EF4-FFF2-40B4-BE49-F238E27FC236}">
                    <a16:creationId xmlns:a16="http://schemas.microsoft.com/office/drawing/2014/main" id="{FD2CEFE5-D5A5-130C-E8E5-3C3300BDB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5" y="6014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8" name="Rectangle 2463">
                <a:extLst>
                  <a:ext uri="{FF2B5EF4-FFF2-40B4-BE49-F238E27FC236}">
                    <a16:creationId xmlns:a16="http://schemas.microsoft.com/office/drawing/2014/main" id="{EF694084-5902-6B9A-5ADD-7E3A924C6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4" y="1057"/>
                <a:ext cx="272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Mai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69" name="Rectangle 2464">
                <a:extLst>
                  <a:ext uri="{FF2B5EF4-FFF2-40B4-BE49-F238E27FC236}">
                    <a16:creationId xmlns:a16="http://schemas.microsoft.com/office/drawing/2014/main" id="{F3599EEE-E22F-965C-7208-2DFBB7C37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0" name="Rectangle 2465">
                <a:extLst>
                  <a:ext uri="{FF2B5EF4-FFF2-40B4-BE49-F238E27FC236}">
                    <a16:creationId xmlns:a16="http://schemas.microsoft.com/office/drawing/2014/main" id="{2176D230-B29D-CEB7-6183-AC1C8034F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1251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1" name="Rectangle 2466">
                <a:extLst>
                  <a:ext uri="{FF2B5EF4-FFF2-40B4-BE49-F238E27FC236}">
                    <a16:creationId xmlns:a16="http://schemas.microsoft.com/office/drawing/2014/main" id="{C192A308-4123-51D5-1F2D-FBCEE8E2D4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1315"/>
                <a:ext cx="35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T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2" name="Rectangle 2467">
                <a:extLst>
                  <a:ext uri="{FF2B5EF4-FFF2-40B4-BE49-F238E27FC236}">
                    <a16:creationId xmlns:a16="http://schemas.microsoft.com/office/drawing/2014/main" id="{C9EECDFD-87AF-5C4E-AB55-AA68BE58D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1315"/>
                <a:ext cx="108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ag der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3" name="Rectangle 2468">
                <a:extLst>
                  <a:ext uri="{FF2B5EF4-FFF2-40B4-BE49-F238E27FC236}">
                    <a16:creationId xmlns:a16="http://schemas.microsoft.com/office/drawing/2014/main" id="{B63D545B-B6B9-5103-05C8-D845F325AB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3" y="1315"/>
                <a:ext cx="102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Arbeit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4" name="Rectangle 2469">
                <a:extLst>
                  <a:ext uri="{FF2B5EF4-FFF2-40B4-BE49-F238E27FC236}">
                    <a16:creationId xmlns:a16="http://schemas.microsoft.com/office/drawing/2014/main" id="{658C8414-1F1F-5890-5493-18C09365F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5" name="Rectangle 2470">
                <a:extLst>
                  <a:ext uri="{FF2B5EF4-FFF2-40B4-BE49-F238E27FC236}">
                    <a16:creationId xmlns:a16="http://schemas.microsoft.com/office/drawing/2014/main" id="{7B363BE5-74E4-E955-688E-7173F0D99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1416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6" name="Rectangle 2471">
                <a:extLst>
                  <a:ext uri="{FF2B5EF4-FFF2-40B4-BE49-F238E27FC236}">
                    <a16:creationId xmlns:a16="http://schemas.microsoft.com/office/drawing/2014/main" id="{6DE66E05-658A-6C54-4642-92F200645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7" name="Rectangle 2472">
                <a:extLst>
                  <a:ext uri="{FF2B5EF4-FFF2-40B4-BE49-F238E27FC236}">
                    <a16:creationId xmlns:a16="http://schemas.microsoft.com/office/drawing/2014/main" id="{FC7908DC-74A8-1854-BCA6-F379AFCA5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158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8" name="Rectangle 2473">
                <a:extLst>
                  <a:ext uri="{FF2B5EF4-FFF2-40B4-BE49-F238E27FC236}">
                    <a16:creationId xmlns:a16="http://schemas.microsoft.com/office/drawing/2014/main" id="{92A6484D-4CE9-8C60-ED09-C0DC5E19E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79" name="Rectangle 2474">
                <a:extLst>
                  <a:ext uri="{FF2B5EF4-FFF2-40B4-BE49-F238E27FC236}">
                    <a16:creationId xmlns:a16="http://schemas.microsoft.com/office/drawing/2014/main" id="{75E86CFC-6433-1DF5-D25A-FEC6F2170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174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0" name="Rectangle 2475">
                <a:extLst>
                  <a:ext uri="{FF2B5EF4-FFF2-40B4-BE49-F238E27FC236}">
                    <a16:creationId xmlns:a16="http://schemas.microsoft.com/office/drawing/2014/main" id="{80BBB08C-6A1A-2155-FCFA-A741B4E08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1" name="Rectangle 2476">
                <a:extLst>
                  <a:ext uri="{FF2B5EF4-FFF2-40B4-BE49-F238E27FC236}">
                    <a16:creationId xmlns:a16="http://schemas.microsoft.com/office/drawing/2014/main" id="{5E6A1AF2-8164-0561-7DB2-48DDF94FE0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1910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2" name="Rectangle 2477">
                <a:extLst>
                  <a:ext uri="{FF2B5EF4-FFF2-40B4-BE49-F238E27FC236}">
                    <a16:creationId xmlns:a16="http://schemas.microsoft.com/office/drawing/2014/main" id="{23E3F925-15CE-2E80-BAC6-6E6D3C7E2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1892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3" name="Rectangle 2478">
                <a:extLst>
                  <a:ext uri="{FF2B5EF4-FFF2-40B4-BE49-F238E27FC236}">
                    <a16:creationId xmlns:a16="http://schemas.microsoft.com/office/drawing/2014/main" id="{C38D94A7-1739-8100-F92A-E2A39DE90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4" name="Rectangle 2479">
                <a:extLst>
                  <a:ext uri="{FF2B5EF4-FFF2-40B4-BE49-F238E27FC236}">
                    <a16:creationId xmlns:a16="http://schemas.microsoft.com/office/drawing/2014/main" id="{B15195AB-FC2D-8979-6AA0-7C36A03BE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207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5" name="Rectangle 2480">
                <a:extLst>
                  <a:ext uri="{FF2B5EF4-FFF2-40B4-BE49-F238E27FC236}">
                    <a16:creationId xmlns:a16="http://schemas.microsoft.com/office/drawing/2014/main" id="{01966B49-6358-86C0-352A-A9A09E27D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6" name="Rectangle 2481">
                <a:extLst>
                  <a:ext uri="{FF2B5EF4-FFF2-40B4-BE49-F238E27FC236}">
                    <a16:creationId xmlns:a16="http://schemas.microsoft.com/office/drawing/2014/main" id="{BC59B99F-D7B7-470D-0848-916CBBFA7B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2241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7" name="Rectangle 2482">
                <a:extLst>
                  <a:ext uri="{FF2B5EF4-FFF2-40B4-BE49-F238E27FC236}">
                    <a16:creationId xmlns:a16="http://schemas.microsoft.com/office/drawing/2014/main" id="{0FEC1EFF-50CB-C759-C02B-8BE90AED9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8" name="Rectangle 2483">
                <a:extLst>
                  <a:ext uri="{FF2B5EF4-FFF2-40B4-BE49-F238E27FC236}">
                    <a16:creationId xmlns:a16="http://schemas.microsoft.com/office/drawing/2014/main" id="{839088C5-E967-D1ED-7114-3FA858F7A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2406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89" name="Rectangle 2484">
                <a:extLst>
                  <a:ext uri="{FF2B5EF4-FFF2-40B4-BE49-F238E27FC236}">
                    <a16:creationId xmlns:a16="http://schemas.microsoft.com/office/drawing/2014/main" id="{A95EE036-7A6C-07FC-494E-3855CE96B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0" name="Rectangle 2485">
                <a:extLst>
                  <a:ext uri="{FF2B5EF4-FFF2-40B4-BE49-F238E27FC236}">
                    <a16:creationId xmlns:a16="http://schemas.microsoft.com/office/drawing/2014/main" id="{E32EF175-2ECF-FC88-AED0-957D58149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257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1" name="Rectangle 2486">
                <a:extLst>
                  <a:ext uri="{FF2B5EF4-FFF2-40B4-BE49-F238E27FC236}">
                    <a16:creationId xmlns:a16="http://schemas.microsoft.com/office/drawing/2014/main" id="{E8813937-AFE2-1B7F-BD8B-803FC54EF2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2" name="Rectangle 2487">
                <a:extLst>
                  <a:ext uri="{FF2B5EF4-FFF2-40B4-BE49-F238E27FC236}">
                    <a16:creationId xmlns:a16="http://schemas.microsoft.com/office/drawing/2014/main" id="{9F43BE08-CF30-F02C-86A1-F756DA9E9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273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3" name="Rectangle 2488">
                <a:extLst>
                  <a:ext uri="{FF2B5EF4-FFF2-40B4-BE49-F238E27FC236}">
                    <a16:creationId xmlns:a16="http://schemas.microsoft.com/office/drawing/2014/main" id="{50617060-BA1B-6994-1C3C-529A5BB7D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3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4" name="Rectangle 2489">
                <a:extLst>
                  <a:ext uri="{FF2B5EF4-FFF2-40B4-BE49-F238E27FC236}">
                    <a16:creationId xmlns:a16="http://schemas.microsoft.com/office/drawing/2014/main" id="{98B6C9EC-9D2E-6A95-B3C5-23673DC34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5" name="Rectangle 2490">
                <a:extLst>
                  <a:ext uri="{FF2B5EF4-FFF2-40B4-BE49-F238E27FC236}">
                    <a16:creationId xmlns:a16="http://schemas.microsoft.com/office/drawing/2014/main" id="{167D637B-39E2-C201-5A29-5560A41E5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290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6" name="Rectangle 2491">
                <a:extLst>
                  <a:ext uri="{FF2B5EF4-FFF2-40B4-BE49-F238E27FC236}">
                    <a16:creationId xmlns:a16="http://schemas.microsoft.com/office/drawing/2014/main" id="{6C87EEFB-6926-B926-6C2B-E57545FB4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7" name="Rectangle 2492">
                <a:extLst>
                  <a:ext uri="{FF2B5EF4-FFF2-40B4-BE49-F238E27FC236}">
                    <a16:creationId xmlns:a16="http://schemas.microsoft.com/office/drawing/2014/main" id="{8858D44C-52C2-0CA3-AF89-FDFF30135E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3065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8" name="Rectangle 2493">
                <a:extLst>
                  <a:ext uri="{FF2B5EF4-FFF2-40B4-BE49-F238E27FC236}">
                    <a16:creationId xmlns:a16="http://schemas.microsoft.com/office/drawing/2014/main" id="{ED39C7E4-17D2-EB52-F1F3-B100154A0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3045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99" name="Rectangle 2494">
                <a:extLst>
                  <a:ext uri="{FF2B5EF4-FFF2-40B4-BE49-F238E27FC236}">
                    <a16:creationId xmlns:a16="http://schemas.microsoft.com/office/drawing/2014/main" id="{CD931905-C81F-C299-36BA-09CF814B2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21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0" name="Rectangle 2495">
                <a:extLst>
                  <a:ext uri="{FF2B5EF4-FFF2-40B4-BE49-F238E27FC236}">
                    <a16:creationId xmlns:a16="http://schemas.microsoft.com/office/drawing/2014/main" id="{5EAD5F5F-1F2B-046B-A72B-3D9306F7C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322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1" name="Rectangle 2496">
                <a:extLst>
                  <a:ext uri="{FF2B5EF4-FFF2-40B4-BE49-F238E27FC236}">
                    <a16:creationId xmlns:a16="http://schemas.microsoft.com/office/drawing/2014/main" id="{E24310B9-48D6-6B83-A250-71F9738AD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37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2" name="Rectangle 2497">
                <a:extLst>
                  <a:ext uri="{FF2B5EF4-FFF2-40B4-BE49-F238E27FC236}">
                    <a16:creationId xmlns:a16="http://schemas.microsoft.com/office/drawing/2014/main" id="{96103BEA-0822-3492-90F2-71A7AF903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339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3" name="Rectangle 2498">
                <a:extLst>
                  <a:ext uri="{FF2B5EF4-FFF2-40B4-BE49-F238E27FC236}">
                    <a16:creationId xmlns:a16="http://schemas.microsoft.com/office/drawing/2014/main" id="{6C007B2E-1F1B-E5F0-E70F-F247762513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54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4" name="Rectangle 2499">
                <a:extLst>
                  <a:ext uri="{FF2B5EF4-FFF2-40B4-BE49-F238E27FC236}">
                    <a16:creationId xmlns:a16="http://schemas.microsoft.com/office/drawing/2014/main" id="{72E205B7-BAB9-BC6F-4314-6E7D254533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3559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5" name="Rectangle 2500">
                <a:extLst>
                  <a:ext uri="{FF2B5EF4-FFF2-40B4-BE49-F238E27FC236}">
                    <a16:creationId xmlns:a16="http://schemas.microsoft.com/office/drawing/2014/main" id="{BD3C8E9C-4667-704A-5816-CFA9794F2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70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6" name="Rectangle 2501">
                <a:extLst>
                  <a:ext uri="{FF2B5EF4-FFF2-40B4-BE49-F238E27FC236}">
                    <a16:creationId xmlns:a16="http://schemas.microsoft.com/office/drawing/2014/main" id="{C5CF28B5-C3F9-0A4A-7EEB-D97549525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372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7" name="Rectangle 2502">
                <a:extLst>
                  <a:ext uri="{FF2B5EF4-FFF2-40B4-BE49-F238E27FC236}">
                    <a16:creationId xmlns:a16="http://schemas.microsoft.com/office/drawing/2014/main" id="{B807481E-9366-BF10-1F81-85241E45E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387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8" name="Rectangle 2503">
                <a:extLst>
                  <a:ext uri="{FF2B5EF4-FFF2-40B4-BE49-F238E27FC236}">
                    <a16:creationId xmlns:a16="http://schemas.microsoft.com/office/drawing/2014/main" id="{52D71E03-CA1A-421E-3D8F-DD73177FE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3888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09" name="Rectangle 2504">
                <a:extLst>
                  <a:ext uri="{FF2B5EF4-FFF2-40B4-BE49-F238E27FC236}">
                    <a16:creationId xmlns:a16="http://schemas.microsoft.com/office/drawing/2014/main" id="{7E459CFE-0C5C-28A6-64E2-41440DA47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03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0" name="Rectangle 2505">
                <a:extLst>
                  <a:ext uri="{FF2B5EF4-FFF2-40B4-BE49-F238E27FC236}">
                    <a16:creationId xmlns:a16="http://schemas.microsoft.com/office/drawing/2014/main" id="{0910AE1E-700A-CCFD-D349-A340AD3BE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405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1" name="Rectangle 2506">
                <a:extLst>
                  <a:ext uri="{FF2B5EF4-FFF2-40B4-BE49-F238E27FC236}">
                    <a16:creationId xmlns:a16="http://schemas.microsoft.com/office/drawing/2014/main" id="{C467699F-F436-9B40-ECF4-A64E9BE84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20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2" name="Rectangle 2507">
                <a:extLst>
                  <a:ext uri="{FF2B5EF4-FFF2-40B4-BE49-F238E27FC236}">
                    <a16:creationId xmlns:a16="http://schemas.microsoft.com/office/drawing/2014/main" id="{68FEA478-797F-8FEC-F25A-73543207F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4220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3" name="Rectangle 2508">
                <a:extLst>
                  <a:ext uri="{FF2B5EF4-FFF2-40B4-BE49-F238E27FC236}">
                    <a16:creationId xmlns:a16="http://schemas.microsoft.com/office/drawing/2014/main" id="{A113FFC5-1C73-550A-78CF-3A7D471D10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420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4" name="Rectangle 2509">
                <a:extLst>
                  <a:ext uri="{FF2B5EF4-FFF2-40B4-BE49-F238E27FC236}">
                    <a16:creationId xmlns:a16="http://schemas.microsoft.com/office/drawing/2014/main" id="{AEB13FD6-FCB1-9D47-0ED9-0D9F2B3104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36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5" name="Rectangle 2510">
                <a:extLst>
                  <a:ext uri="{FF2B5EF4-FFF2-40B4-BE49-F238E27FC236}">
                    <a16:creationId xmlns:a16="http://schemas.microsoft.com/office/drawing/2014/main" id="{B3B44C93-F8CD-C4F1-1222-F955AA25F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438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6" name="Rectangle 2511">
                <a:extLst>
                  <a:ext uri="{FF2B5EF4-FFF2-40B4-BE49-F238E27FC236}">
                    <a16:creationId xmlns:a16="http://schemas.microsoft.com/office/drawing/2014/main" id="{7F55AF9E-17ED-FF53-9396-5F282F6193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53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7" name="Rectangle 2512">
                <a:extLst>
                  <a:ext uri="{FF2B5EF4-FFF2-40B4-BE49-F238E27FC236}">
                    <a16:creationId xmlns:a16="http://schemas.microsoft.com/office/drawing/2014/main" id="{94483EA6-E7D0-642B-FD4D-5EC9100A8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4549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8" name="Rectangle 2513">
                <a:extLst>
                  <a:ext uri="{FF2B5EF4-FFF2-40B4-BE49-F238E27FC236}">
                    <a16:creationId xmlns:a16="http://schemas.microsoft.com/office/drawing/2014/main" id="{61BE8515-8B32-A9B2-8D40-23C2AE032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69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19" name="Rectangle 2514">
                <a:extLst>
                  <a:ext uri="{FF2B5EF4-FFF2-40B4-BE49-F238E27FC236}">
                    <a16:creationId xmlns:a16="http://schemas.microsoft.com/office/drawing/2014/main" id="{F8142256-DE59-F05A-3B3F-41BF1D04DA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4714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0" name="Rectangle 2515">
                <a:extLst>
                  <a:ext uri="{FF2B5EF4-FFF2-40B4-BE49-F238E27FC236}">
                    <a16:creationId xmlns:a16="http://schemas.microsoft.com/office/drawing/2014/main" id="{11BE1562-2CE8-1A45-2A20-3273B7817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485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1" name="Rectangle 2516">
                <a:extLst>
                  <a:ext uri="{FF2B5EF4-FFF2-40B4-BE49-F238E27FC236}">
                    <a16:creationId xmlns:a16="http://schemas.microsoft.com/office/drawing/2014/main" id="{F43DA05E-2BC6-76DA-9027-1DD395B39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4879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2" name="Rectangle 2517">
                <a:extLst>
                  <a:ext uri="{FF2B5EF4-FFF2-40B4-BE49-F238E27FC236}">
                    <a16:creationId xmlns:a16="http://schemas.microsoft.com/office/drawing/2014/main" id="{A81094A3-06D0-46E2-DB5F-994792B97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502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3" name="Rectangle 2518">
                <a:extLst>
                  <a:ext uri="{FF2B5EF4-FFF2-40B4-BE49-F238E27FC236}">
                    <a16:creationId xmlns:a16="http://schemas.microsoft.com/office/drawing/2014/main" id="{16E9CA0E-0AD4-51F4-42AB-6C476C0C2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5043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4" name="Rectangle 2519">
                <a:extLst>
                  <a:ext uri="{FF2B5EF4-FFF2-40B4-BE49-F238E27FC236}">
                    <a16:creationId xmlns:a16="http://schemas.microsoft.com/office/drawing/2014/main" id="{C796A467-B9CF-61C2-1C64-79FFED4A6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518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25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5" name="Rectangle 2520">
                <a:extLst>
                  <a:ext uri="{FF2B5EF4-FFF2-40B4-BE49-F238E27FC236}">
                    <a16:creationId xmlns:a16="http://schemas.microsoft.com/office/drawing/2014/main" id="{BE9A2E79-E151-0385-815D-60BDCC04C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5208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6" name="Rectangle 2521">
                <a:extLst>
                  <a:ext uri="{FF2B5EF4-FFF2-40B4-BE49-F238E27FC236}">
                    <a16:creationId xmlns:a16="http://schemas.microsoft.com/office/drawing/2014/main" id="{0BE8353F-E774-90AA-F2F4-D4213F62B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535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7" name="Rectangle 2522">
                <a:extLst>
                  <a:ext uri="{FF2B5EF4-FFF2-40B4-BE49-F238E27FC236}">
                    <a16:creationId xmlns:a16="http://schemas.microsoft.com/office/drawing/2014/main" id="{0DB1614D-D094-951D-5ABA-DF683F930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5373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8" name="Rectangle 2523">
                <a:extLst>
                  <a:ext uri="{FF2B5EF4-FFF2-40B4-BE49-F238E27FC236}">
                    <a16:creationId xmlns:a16="http://schemas.microsoft.com/office/drawing/2014/main" id="{2B157CA6-CB5D-EF97-3CFE-8AE739CA7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5353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KW22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29" name="Rectangle 2524">
                <a:extLst>
                  <a:ext uri="{FF2B5EF4-FFF2-40B4-BE49-F238E27FC236}">
                    <a16:creationId xmlns:a16="http://schemas.microsoft.com/office/drawing/2014/main" id="{CB83E8A1-B9C2-12CE-48DB-B70617D1C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552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0" name="Rectangle 2525">
                <a:extLst>
                  <a:ext uri="{FF2B5EF4-FFF2-40B4-BE49-F238E27FC236}">
                    <a16:creationId xmlns:a16="http://schemas.microsoft.com/office/drawing/2014/main" id="{6C4F7191-73B7-7365-F79A-D996744F4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5537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1" name="Rectangle 2526">
                <a:extLst>
                  <a:ext uri="{FF2B5EF4-FFF2-40B4-BE49-F238E27FC236}">
                    <a16:creationId xmlns:a16="http://schemas.microsoft.com/office/drawing/2014/main" id="{DF3C290C-6A0A-6370-8DA8-D2CBAA4B0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568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2" name="Rectangle 2527">
                <a:extLst>
                  <a:ext uri="{FF2B5EF4-FFF2-40B4-BE49-F238E27FC236}">
                    <a16:creationId xmlns:a16="http://schemas.microsoft.com/office/drawing/2014/main" id="{E66745F3-B46E-EC79-34C7-7D256CBC3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5702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3" name="Rectangle 2528">
                <a:extLst>
                  <a:ext uri="{FF2B5EF4-FFF2-40B4-BE49-F238E27FC236}">
                    <a16:creationId xmlns:a16="http://schemas.microsoft.com/office/drawing/2014/main" id="{035C890D-D987-E88D-C197-8876B832E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5850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29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4" name="Rectangle 2529">
                <a:extLst>
                  <a:ext uri="{FF2B5EF4-FFF2-40B4-BE49-F238E27FC236}">
                    <a16:creationId xmlns:a16="http://schemas.microsoft.com/office/drawing/2014/main" id="{BF606CCD-1939-269E-EF29-6BF5F579A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5867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5" name="Rectangle 2530">
                <a:extLst>
                  <a:ext uri="{FF2B5EF4-FFF2-40B4-BE49-F238E27FC236}">
                    <a16:creationId xmlns:a16="http://schemas.microsoft.com/office/drawing/2014/main" id="{6DF53232-DF76-FEAC-3B8E-529CCDBAA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9" y="5933"/>
                <a:ext cx="300" cy="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Christi Himmelfahrt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6" name="Rectangle 2531">
                <a:extLst>
                  <a:ext uri="{FF2B5EF4-FFF2-40B4-BE49-F238E27FC236}">
                    <a16:creationId xmlns:a16="http://schemas.microsoft.com/office/drawing/2014/main" id="{636003C9-9127-26A6-A761-B4479AA73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6014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7" name="Rectangle 2532">
                <a:extLst>
                  <a:ext uri="{FF2B5EF4-FFF2-40B4-BE49-F238E27FC236}">
                    <a16:creationId xmlns:a16="http://schemas.microsoft.com/office/drawing/2014/main" id="{3A4E9010-9E58-CF78-59B6-33E75955E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6034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8" name="Rectangle 2533">
                <a:extLst>
                  <a:ext uri="{FF2B5EF4-FFF2-40B4-BE49-F238E27FC236}">
                    <a16:creationId xmlns:a16="http://schemas.microsoft.com/office/drawing/2014/main" id="{062B9DCA-9B72-FDD3-202B-6AFE1D543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6179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31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39" name="Rectangle 2534">
                <a:extLst>
                  <a:ext uri="{FF2B5EF4-FFF2-40B4-BE49-F238E27FC236}">
                    <a16:creationId xmlns:a16="http://schemas.microsoft.com/office/drawing/2014/main" id="{0A57341C-3F19-46CE-92DB-DE9CE06B7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6198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0" name="Rectangle 2535">
                <a:extLst>
                  <a:ext uri="{FF2B5EF4-FFF2-40B4-BE49-F238E27FC236}">
                    <a16:creationId xmlns:a16="http://schemas.microsoft.com/office/drawing/2014/main" id="{35BCFEEE-0C59-EF6D-323A-67D850D1E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58" y="1057"/>
                <a:ext cx="496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6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August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1" name="Rectangle 2536">
                <a:extLst>
                  <a:ext uri="{FF2B5EF4-FFF2-40B4-BE49-F238E27FC236}">
                    <a16:creationId xmlns:a16="http://schemas.microsoft.com/office/drawing/2014/main" id="{DFD599D5-DD07-1D7F-D602-46A8E3BF1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123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2" name="Rectangle 2537">
                <a:extLst>
                  <a:ext uri="{FF2B5EF4-FFF2-40B4-BE49-F238E27FC236}">
                    <a16:creationId xmlns:a16="http://schemas.microsoft.com/office/drawing/2014/main" id="{A1D5D293-2068-FB7E-095C-B69BE3655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1251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3" name="Rectangle 2538">
                <a:extLst>
                  <a:ext uri="{FF2B5EF4-FFF2-40B4-BE49-F238E27FC236}">
                    <a16:creationId xmlns:a16="http://schemas.microsoft.com/office/drawing/2014/main" id="{8739B8A6-4DB0-2691-4A93-E76E8A260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139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4" name="Rectangle 2539">
                <a:extLst>
                  <a:ext uri="{FF2B5EF4-FFF2-40B4-BE49-F238E27FC236}">
                    <a16:creationId xmlns:a16="http://schemas.microsoft.com/office/drawing/2014/main" id="{6E1168ED-F22D-1F67-DF55-2FA999039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1416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5" name="Rectangle 2540">
                <a:extLst>
                  <a:ext uri="{FF2B5EF4-FFF2-40B4-BE49-F238E27FC236}">
                    <a16:creationId xmlns:a16="http://schemas.microsoft.com/office/drawing/2014/main" id="{84D104BC-7559-5A31-0604-F52B3FC36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156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03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6" name="Rectangle 2541">
                <a:extLst>
                  <a:ext uri="{FF2B5EF4-FFF2-40B4-BE49-F238E27FC236}">
                    <a16:creationId xmlns:a16="http://schemas.microsoft.com/office/drawing/2014/main" id="{50E12E48-0C04-A920-60E7-E68C75C01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1580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7" name="Rectangle 2542">
                <a:extLst>
                  <a:ext uri="{FF2B5EF4-FFF2-40B4-BE49-F238E27FC236}">
                    <a16:creationId xmlns:a16="http://schemas.microsoft.com/office/drawing/2014/main" id="{22D8C0D8-963C-E2F6-A1CA-47E613EBD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172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04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8" name="Rectangle 2543">
                <a:extLst>
                  <a:ext uri="{FF2B5EF4-FFF2-40B4-BE49-F238E27FC236}">
                    <a16:creationId xmlns:a16="http://schemas.microsoft.com/office/drawing/2014/main" id="{68E3BBD6-D328-4F55-BB00-60A111A97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1745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49" name="Rectangle 2544">
                <a:extLst>
                  <a:ext uri="{FF2B5EF4-FFF2-40B4-BE49-F238E27FC236}">
                    <a16:creationId xmlns:a16="http://schemas.microsoft.com/office/drawing/2014/main" id="{D358651E-9248-C1B3-C55D-1650A49DC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9" y="1725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0" name="Rectangle 2545">
                <a:extLst>
                  <a:ext uri="{FF2B5EF4-FFF2-40B4-BE49-F238E27FC236}">
                    <a16:creationId xmlns:a16="http://schemas.microsoft.com/office/drawing/2014/main" id="{05E41EE7-820C-1F95-D575-C3E471EF1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189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05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1" name="Rectangle 2546">
                <a:extLst>
                  <a:ext uri="{FF2B5EF4-FFF2-40B4-BE49-F238E27FC236}">
                    <a16:creationId xmlns:a16="http://schemas.microsoft.com/office/drawing/2014/main" id="{AEB74B21-3FB5-E449-FA95-5747DED80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1910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2" name="Rectangle 2547">
                <a:extLst>
                  <a:ext uri="{FF2B5EF4-FFF2-40B4-BE49-F238E27FC236}">
                    <a16:creationId xmlns:a16="http://schemas.microsoft.com/office/drawing/2014/main" id="{9D938948-9039-A6BA-C77F-297A9F584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205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06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3" name="Rectangle 2548">
                <a:extLst>
                  <a:ext uri="{FF2B5EF4-FFF2-40B4-BE49-F238E27FC236}">
                    <a16:creationId xmlns:a16="http://schemas.microsoft.com/office/drawing/2014/main" id="{D304AFDD-DF19-B227-73DB-901397034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2074"/>
                <a:ext cx="119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4" name="Rectangle 2549">
                <a:extLst>
                  <a:ext uri="{FF2B5EF4-FFF2-40B4-BE49-F238E27FC236}">
                    <a16:creationId xmlns:a16="http://schemas.microsoft.com/office/drawing/2014/main" id="{92E29902-347C-9C12-0065-F2772483D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2222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07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5" name="Rectangle 2550">
                <a:extLst>
                  <a:ext uri="{FF2B5EF4-FFF2-40B4-BE49-F238E27FC236}">
                    <a16:creationId xmlns:a16="http://schemas.microsoft.com/office/drawing/2014/main" id="{F0256CED-9AAB-5836-C44B-5582E00D9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2241"/>
                <a:ext cx="13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6" name="Rectangle 2551">
                <a:extLst>
                  <a:ext uri="{FF2B5EF4-FFF2-40B4-BE49-F238E27FC236}">
                    <a16:creationId xmlns:a16="http://schemas.microsoft.com/office/drawing/2014/main" id="{3B3E5050-F4AD-2328-192D-D0B82BF93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2387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08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7" name="Rectangle 2552">
                <a:extLst>
                  <a:ext uri="{FF2B5EF4-FFF2-40B4-BE49-F238E27FC236}">
                    <a16:creationId xmlns:a16="http://schemas.microsoft.com/office/drawing/2014/main" id="{2DADE04C-CF40-450F-47AE-96550BE00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2406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Fr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8" name="Rectangle 2553">
                <a:extLst>
                  <a:ext uri="{FF2B5EF4-FFF2-40B4-BE49-F238E27FC236}">
                    <a16:creationId xmlns:a16="http://schemas.microsoft.com/office/drawing/2014/main" id="{7291E66C-7895-DA1A-823B-E70F1EF16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2551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09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59" name="Rectangle 2554">
                <a:extLst>
                  <a:ext uri="{FF2B5EF4-FFF2-40B4-BE49-F238E27FC236}">
                    <a16:creationId xmlns:a16="http://schemas.microsoft.com/office/drawing/2014/main" id="{26E21805-6C9D-5B81-EBF6-FF1BFCE17E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2571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Sa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0" name="Rectangle 2555">
                <a:extLst>
                  <a:ext uri="{FF2B5EF4-FFF2-40B4-BE49-F238E27FC236}">
                    <a16:creationId xmlns:a16="http://schemas.microsoft.com/office/drawing/2014/main" id="{0A60B18F-0727-AA9F-052C-A698E88AF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2716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10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1" name="Rectangle 2556">
                <a:extLst>
                  <a:ext uri="{FF2B5EF4-FFF2-40B4-BE49-F238E27FC236}">
                    <a16:creationId xmlns:a16="http://schemas.microsoft.com/office/drawing/2014/main" id="{3150C4B7-2557-827B-A1C9-2809467C2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2735"/>
                <a:ext cx="131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anose="020B0604020202020204" pitchFamily="34" charset="0"/>
                  </a:rPr>
                  <a:t>So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2" name="Rectangle 2557">
                <a:extLst>
                  <a:ext uri="{FF2B5EF4-FFF2-40B4-BE49-F238E27FC236}">
                    <a16:creationId xmlns:a16="http://schemas.microsoft.com/office/drawing/2014/main" id="{EC5B451C-4C1C-74DE-A74D-27CE18772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7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3" name="Rectangle 2558">
                <a:extLst>
                  <a:ext uri="{FF2B5EF4-FFF2-40B4-BE49-F238E27FC236}">
                    <a16:creationId xmlns:a16="http://schemas.microsoft.com/office/drawing/2014/main" id="{39E53851-AE38-32DD-50E7-4DCE72DB1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2" y="2881"/>
                <a:ext cx="1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4" name="Rectangle 2559">
                <a:extLst>
                  <a:ext uri="{FF2B5EF4-FFF2-40B4-BE49-F238E27FC236}">
                    <a16:creationId xmlns:a16="http://schemas.microsoft.com/office/drawing/2014/main" id="{02BB230C-33C6-98A6-5EDF-239E9D08C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2900"/>
                <a:ext cx="147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Mo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5" name="Rectangle 2560">
                <a:extLst>
                  <a:ext uri="{FF2B5EF4-FFF2-40B4-BE49-F238E27FC236}">
                    <a16:creationId xmlns:a16="http://schemas.microsoft.com/office/drawing/2014/main" id="{D18E78CC-A465-8A56-2558-61109665B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9" y="2880"/>
                <a:ext cx="125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5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KW33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6" name="Rectangle 2561">
                <a:extLst>
                  <a:ext uri="{FF2B5EF4-FFF2-40B4-BE49-F238E27FC236}">
                    <a16:creationId xmlns:a16="http://schemas.microsoft.com/office/drawing/2014/main" id="{5E426D20-D615-3DCD-F50F-8502159EE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3" y="3045"/>
                <a:ext cx="176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400" b="1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12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67" name="Rectangle 2562">
                <a:extLst>
                  <a:ext uri="{FF2B5EF4-FFF2-40B4-BE49-F238E27FC236}">
                    <a16:creationId xmlns:a16="http://schemas.microsoft.com/office/drawing/2014/main" id="{93A35FB5-8A7D-9401-73C2-1B3E2DDE3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2" y="3065"/>
                <a:ext cx="11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de-DE" altLang="de-DE" sz="1000" b="0" i="0" u="none" strike="noStrike" cap="none" normalizeH="0" baseline="0">
                    <a:ln>
                      <a:noFill/>
                    </a:ln>
                    <a:solidFill>
                      <a:srgbClr val="00528C"/>
                    </a:solidFill>
                    <a:effectLst/>
                    <a:latin typeface="Arial" panose="020B0604020202020204" pitchFamily="34" charset="0"/>
                  </a:rPr>
                  <a:t>Di</a:t>
                </a:r>
                <a:endParaRPr kumimoji="0" lang="de-DE" altLang="de-DE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8727" name="Rectangle 2564">
              <a:extLst>
                <a:ext uri="{FF2B5EF4-FFF2-40B4-BE49-F238E27FC236}">
                  <a16:creationId xmlns:a16="http://schemas.microsoft.com/office/drawing/2014/main" id="{FAF68AC0-1675-DE4A-D425-025205592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3210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13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28" name="Rectangle 2565">
              <a:extLst>
                <a:ext uri="{FF2B5EF4-FFF2-40B4-BE49-F238E27FC236}">
                  <a16:creationId xmlns:a16="http://schemas.microsoft.com/office/drawing/2014/main" id="{CACD8BBB-1151-0C2B-E638-1FEA2A0CE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3229"/>
              <a:ext cx="11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29" name="Rectangle 2566">
              <a:extLst>
                <a:ext uri="{FF2B5EF4-FFF2-40B4-BE49-F238E27FC236}">
                  <a16:creationId xmlns:a16="http://schemas.microsoft.com/office/drawing/2014/main" id="{738A9964-152C-AF44-B5C5-75EEFF763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3375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14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0" name="Rectangle 2567">
              <a:extLst>
                <a:ext uri="{FF2B5EF4-FFF2-40B4-BE49-F238E27FC236}">
                  <a16:creationId xmlns:a16="http://schemas.microsoft.com/office/drawing/2014/main" id="{6B706384-B23B-4BD6-2996-C59FE812A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3394"/>
              <a:ext cx="13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1" name="Rectangle 2568">
              <a:extLst>
                <a:ext uri="{FF2B5EF4-FFF2-40B4-BE49-F238E27FC236}">
                  <a16:creationId xmlns:a16="http://schemas.microsoft.com/office/drawing/2014/main" id="{BBBCF604-0DA0-FE28-1F3D-74D656BD6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3540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15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2" name="Rectangle 2569">
              <a:extLst>
                <a:ext uri="{FF2B5EF4-FFF2-40B4-BE49-F238E27FC236}">
                  <a16:creationId xmlns:a16="http://schemas.microsoft.com/office/drawing/2014/main" id="{81FDE591-7EF0-7C55-55B2-AD5349DC5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3559"/>
              <a:ext cx="112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3" name="Rectangle 2570">
              <a:extLst>
                <a:ext uri="{FF2B5EF4-FFF2-40B4-BE49-F238E27FC236}">
                  <a16:creationId xmlns:a16="http://schemas.microsoft.com/office/drawing/2014/main" id="{E30489DD-901A-F2E6-8789-950232B97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6" y="3623"/>
              <a:ext cx="294" cy="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Mariä Himmelfahrt*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4" name="Rectangle 2571">
              <a:extLst>
                <a:ext uri="{FF2B5EF4-FFF2-40B4-BE49-F238E27FC236}">
                  <a16:creationId xmlns:a16="http://schemas.microsoft.com/office/drawing/2014/main" id="{ED802E95-1827-1C97-919D-C3D1BDAAC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3706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16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5" name="Rectangle 2572">
              <a:extLst>
                <a:ext uri="{FF2B5EF4-FFF2-40B4-BE49-F238E27FC236}">
                  <a16:creationId xmlns:a16="http://schemas.microsoft.com/office/drawing/2014/main" id="{5816BB53-E55E-8B92-1A14-B186B4765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3724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6" name="Rectangle 2573">
              <a:extLst>
                <a:ext uri="{FF2B5EF4-FFF2-40B4-BE49-F238E27FC236}">
                  <a16:creationId xmlns:a16="http://schemas.microsoft.com/office/drawing/2014/main" id="{C0846FE3-74F0-58EE-8855-1FBAB492D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3871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17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7" name="Rectangle 2574">
              <a:extLst>
                <a:ext uri="{FF2B5EF4-FFF2-40B4-BE49-F238E27FC236}">
                  <a16:creationId xmlns:a16="http://schemas.microsoft.com/office/drawing/2014/main" id="{6A9748D6-979B-03F2-3A4C-2BE66640B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3888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8" name="Rectangle 2575">
              <a:extLst>
                <a:ext uri="{FF2B5EF4-FFF2-40B4-BE49-F238E27FC236}">
                  <a16:creationId xmlns:a16="http://schemas.microsoft.com/office/drawing/2014/main" id="{12BC8735-3C2B-2795-4221-5E556C017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4036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18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39" name="Rectangle 2576">
              <a:extLst>
                <a:ext uri="{FF2B5EF4-FFF2-40B4-BE49-F238E27FC236}">
                  <a16:creationId xmlns:a16="http://schemas.microsoft.com/office/drawing/2014/main" id="{C36710AD-F7FA-B0ED-7BFC-5C98AEA3A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4053"/>
              <a:ext cx="14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0" name="Rectangle 2577">
              <a:extLst>
                <a:ext uri="{FF2B5EF4-FFF2-40B4-BE49-F238E27FC236}">
                  <a16:creationId xmlns:a16="http://schemas.microsoft.com/office/drawing/2014/main" id="{15160964-5B3C-7B03-F7C2-3F8ABB671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" y="4035"/>
              <a:ext cx="125" cy="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5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KW34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1" name="Rectangle 2578">
              <a:extLst>
                <a:ext uri="{FF2B5EF4-FFF2-40B4-BE49-F238E27FC236}">
                  <a16:creationId xmlns:a16="http://schemas.microsoft.com/office/drawing/2014/main" id="{2A7BC6DF-76BA-144F-9F44-04205D48B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4200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19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2" name="Rectangle 2579">
              <a:extLst>
                <a:ext uri="{FF2B5EF4-FFF2-40B4-BE49-F238E27FC236}">
                  <a16:creationId xmlns:a16="http://schemas.microsoft.com/office/drawing/2014/main" id="{08E7A766-912F-A9F2-341B-B2C15AC74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4220"/>
              <a:ext cx="112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3" name="Rectangle 2580">
              <a:extLst>
                <a:ext uri="{FF2B5EF4-FFF2-40B4-BE49-F238E27FC236}">
                  <a16:creationId xmlns:a16="http://schemas.microsoft.com/office/drawing/2014/main" id="{14DEE21C-06C9-174E-2B07-1B519A074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4365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4" name="Rectangle 2581">
              <a:extLst>
                <a:ext uri="{FF2B5EF4-FFF2-40B4-BE49-F238E27FC236}">
                  <a16:creationId xmlns:a16="http://schemas.microsoft.com/office/drawing/2014/main" id="{10854340-E4F7-BE45-5D33-B18BC0308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4384"/>
              <a:ext cx="11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5" name="Rectangle 2582">
              <a:extLst>
                <a:ext uri="{FF2B5EF4-FFF2-40B4-BE49-F238E27FC236}">
                  <a16:creationId xmlns:a16="http://schemas.microsoft.com/office/drawing/2014/main" id="{51F67008-5BE9-AB95-A971-8F5733C55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4530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6" name="Rectangle 2583">
              <a:extLst>
                <a:ext uri="{FF2B5EF4-FFF2-40B4-BE49-F238E27FC236}">
                  <a16:creationId xmlns:a16="http://schemas.microsoft.com/office/drawing/2014/main" id="{8FCF9641-E5A1-A78B-73B6-BB49DE8FD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4549"/>
              <a:ext cx="13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7" name="Rectangle 2584">
              <a:extLst>
                <a:ext uri="{FF2B5EF4-FFF2-40B4-BE49-F238E27FC236}">
                  <a16:creationId xmlns:a16="http://schemas.microsoft.com/office/drawing/2014/main" id="{E11279EE-8482-8AE1-F477-77AD23488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4695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22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8" name="Rectangle 2585">
              <a:extLst>
                <a:ext uri="{FF2B5EF4-FFF2-40B4-BE49-F238E27FC236}">
                  <a16:creationId xmlns:a16="http://schemas.microsoft.com/office/drawing/2014/main" id="{72B36DDF-818F-49D1-0020-CA669BA3B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4714"/>
              <a:ext cx="112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9" name="Rectangle 2586">
              <a:extLst>
                <a:ext uri="{FF2B5EF4-FFF2-40B4-BE49-F238E27FC236}">
                  <a16:creationId xmlns:a16="http://schemas.microsoft.com/office/drawing/2014/main" id="{A71E3108-CCF7-1693-58BB-876DE5809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4859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23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0" name="Rectangle 2587">
              <a:extLst>
                <a:ext uri="{FF2B5EF4-FFF2-40B4-BE49-F238E27FC236}">
                  <a16:creationId xmlns:a16="http://schemas.microsoft.com/office/drawing/2014/main" id="{056F3EF5-6D5B-5002-B46A-6BECC7A7B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4879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1" name="Rectangle 2588">
              <a:extLst>
                <a:ext uri="{FF2B5EF4-FFF2-40B4-BE49-F238E27FC236}">
                  <a16:creationId xmlns:a16="http://schemas.microsoft.com/office/drawing/2014/main" id="{BEE81EC0-94F6-5BE4-2E0F-C31503CB9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5024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24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2" name="Rectangle 2589">
              <a:extLst>
                <a:ext uri="{FF2B5EF4-FFF2-40B4-BE49-F238E27FC236}">
                  <a16:creationId xmlns:a16="http://schemas.microsoft.com/office/drawing/2014/main" id="{F07E1E0E-515D-1E05-F703-1966E6049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5043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3" name="Rectangle 2590">
              <a:extLst>
                <a:ext uri="{FF2B5EF4-FFF2-40B4-BE49-F238E27FC236}">
                  <a16:creationId xmlns:a16="http://schemas.microsoft.com/office/drawing/2014/main" id="{4F9FD791-96F4-453A-6211-556E17304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5189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4" name="Rectangle 2591">
              <a:extLst>
                <a:ext uri="{FF2B5EF4-FFF2-40B4-BE49-F238E27FC236}">
                  <a16:creationId xmlns:a16="http://schemas.microsoft.com/office/drawing/2014/main" id="{360551A7-8369-AEC8-4EBB-8C69BAF61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5208"/>
              <a:ext cx="14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Mo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5" name="Rectangle 2592">
              <a:extLst>
                <a:ext uri="{FF2B5EF4-FFF2-40B4-BE49-F238E27FC236}">
                  <a16:creationId xmlns:a16="http://schemas.microsoft.com/office/drawing/2014/main" id="{A74BC312-1BA3-1004-7408-210C69ECA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9" y="5188"/>
              <a:ext cx="125" cy="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5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KW35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6" name="Rectangle 2593">
              <a:extLst>
                <a:ext uri="{FF2B5EF4-FFF2-40B4-BE49-F238E27FC236}">
                  <a16:creationId xmlns:a16="http://schemas.microsoft.com/office/drawing/2014/main" id="{EB60B64E-A2CF-7FF2-3EB6-C5B546A26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5354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26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7" name="Rectangle 2594">
              <a:extLst>
                <a:ext uri="{FF2B5EF4-FFF2-40B4-BE49-F238E27FC236}">
                  <a16:creationId xmlns:a16="http://schemas.microsoft.com/office/drawing/2014/main" id="{C83FF402-2FE4-03C3-2E0F-2EF36CFE9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5373"/>
              <a:ext cx="112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Di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8" name="Rectangle 2595">
              <a:extLst>
                <a:ext uri="{FF2B5EF4-FFF2-40B4-BE49-F238E27FC236}">
                  <a16:creationId xmlns:a16="http://schemas.microsoft.com/office/drawing/2014/main" id="{2A495201-A322-6E8B-2ECD-224230511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5520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27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59" name="Rectangle 2596">
              <a:extLst>
                <a:ext uri="{FF2B5EF4-FFF2-40B4-BE49-F238E27FC236}">
                  <a16:creationId xmlns:a16="http://schemas.microsoft.com/office/drawing/2014/main" id="{FA8BE01A-8132-A9F8-5702-5C9205455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5537"/>
              <a:ext cx="11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Mi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0" name="Rectangle 2597">
              <a:extLst>
                <a:ext uri="{FF2B5EF4-FFF2-40B4-BE49-F238E27FC236}">
                  <a16:creationId xmlns:a16="http://schemas.microsoft.com/office/drawing/2014/main" id="{86FF10C6-9CE6-11DB-22E9-AEF13FAA4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5685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28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1" name="Rectangle 2598">
              <a:extLst>
                <a:ext uri="{FF2B5EF4-FFF2-40B4-BE49-F238E27FC236}">
                  <a16:creationId xmlns:a16="http://schemas.microsoft.com/office/drawing/2014/main" id="{C66D4AFF-18DA-FA06-29E3-BB9E6C821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5702"/>
              <a:ext cx="137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Do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2" name="Rectangle 2599">
              <a:extLst>
                <a:ext uri="{FF2B5EF4-FFF2-40B4-BE49-F238E27FC236}">
                  <a16:creationId xmlns:a16="http://schemas.microsoft.com/office/drawing/2014/main" id="{A98C95C4-1883-0A87-BFFF-572568182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5850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29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3" name="Rectangle 2600">
              <a:extLst>
                <a:ext uri="{FF2B5EF4-FFF2-40B4-BE49-F238E27FC236}">
                  <a16:creationId xmlns:a16="http://schemas.microsoft.com/office/drawing/2014/main" id="{2CBEC616-3182-6717-4C26-7A34DA701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5867"/>
              <a:ext cx="112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Fr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4" name="Rectangle 2601">
              <a:extLst>
                <a:ext uri="{FF2B5EF4-FFF2-40B4-BE49-F238E27FC236}">
                  <a16:creationId xmlns:a16="http://schemas.microsoft.com/office/drawing/2014/main" id="{1EF8614A-3E31-0891-426D-5B1B26F83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6014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30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5" name="Rectangle 2602">
              <a:extLst>
                <a:ext uri="{FF2B5EF4-FFF2-40B4-BE49-F238E27FC236}">
                  <a16:creationId xmlns:a16="http://schemas.microsoft.com/office/drawing/2014/main" id="{AA6A938E-DC52-4433-8219-1B7F7878B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6034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00528C"/>
                  </a:solidFill>
                  <a:effectLst/>
                  <a:latin typeface="Arial" panose="020B0604020202020204" pitchFamily="34" charset="0"/>
                </a:rPr>
                <a:t>Sa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6" name="Rectangle 2603">
              <a:extLst>
                <a:ext uri="{FF2B5EF4-FFF2-40B4-BE49-F238E27FC236}">
                  <a16:creationId xmlns:a16="http://schemas.microsoft.com/office/drawing/2014/main" id="{102BB388-BE1B-A1DA-390F-F3D257C2D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" y="6179"/>
              <a:ext cx="17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400" b="1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31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7" name="Rectangle 2604">
              <a:extLst>
                <a:ext uri="{FF2B5EF4-FFF2-40B4-BE49-F238E27FC236}">
                  <a16:creationId xmlns:a16="http://schemas.microsoft.com/office/drawing/2014/main" id="{8F65556C-BB00-2B4B-D4D5-C6F20BB40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2" y="6198"/>
              <a:ext cx="131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algn="l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de-DE" sz="1000" b="0" i="0" u="none" strike="noStrike" cap="none" normalizeH="0" baseline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So</a:t>
              </a:r>
              <a:endPara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868</Words>
  <Application>Microsoft Office PowerPoint</Application>
  <PresentationFormat>Benutzerdefiniert</PresentationFormat>
  <Paragraphs>840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HG_viaprinto_kalendarium_jahresplaner_klassisch_a3_quer_blau_de</dc:title>
  <dc:creator>Alves Bräse, Camila</dc:creator>
  <cp:lastModifiedBy>Fabery, Darlene</cp:lastModifiedBy>
  <cp:revision>6</cp:revision>
  <dcterms:created xsi:type="dcterms:W3CDTF">2023-02-02T09:18:43Z</dcterms:created>
  <dcterms:modified xsi:type="dcterms:W3CDTF">2024-04-03T10:20:07Z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2023-02-02T00:00:00Z</vt:filetime>
  </property>
  <property fmtid="{D5CDD505-2E9C-101B-9397-08002B2CF9AE}" pid="3" name="Creator">
    <vt:lpwstr>Adobe Illustrator 27.2 (Windows)</vt:lpwstr>
  </property>
  <property fmtid="{D5CDD505-2E9C-101B-9397-08002B2CF9AE}" pid="4" name="CreatorVersion">
    <vt:lpwstr>21.0.0</vt:lpwstr>
  </property>
  <property fmtid="{D5CDD505-2E9C-101B-9397-08002B2CF9AE}" pid="5" name="GTS_PDFXConformance">
    <vt:lpwstr>PDF/X-1a:2001</vt:lpwstr>
  </property>
  <property fmtid="{D5CDD505-2E9C-101B-9397-08002B2CF9AE}" pid="6" name="GTS_PDFXVersion">
    <vt:lpwstr>PDF/X-1:2001</vt:lpwstr>
  </property>
  <property fmtid="{D5CDD505-2E9C-101B-9397-08002B2CF9AE}" pid="7" name="LastSaved">
    <vt:filetime>2023-02-02T00:00:00Z</vt:filetime>
  </property>
  <property fmtid="{D5CDD505-2E9C-101B-9397-08002B2CF9AE}" pid="8" name="Producer">
    <vt:lpwstr>Adobe PDF library 17.00</vt:lpwstr>
  </property>
</Properties>
</file>